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5"/>
  </p:notesMasterIdLst>
  <p:sldIdLst>
    <p:sldId id="369" r:id="rId2"/>
    <p:sldId id="364" r:id="rId3"/>
    <p:sldId id="371" r:id="rId4"/>
    <p:sldId id="378" r:id="rId5"/>
    <p:sldId id="391" r:id="rId6"/>
    <p:sldId id="373" r:id="rId7"/>
    <p:sldId id="389" r:id="rId8"/>
    <p:sldId id="380" r:id="rId9"/>
    <p:sldId id="365" r:id="rId10"/>
    <p:sldId id="366" r:id="rId11"/>
    <p:sldId id="372" r:id="rId12"/>
    <p:sldId id="370" r:id="rId13"/>
    <p:sldId id="39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75" autoAdjust="0"/>
    <p:restoredTop sz="91657" autoAdjust="0"/>
  </p:normalViewPr>
  <p:slideViewPr>
    <p:cSldViewPr>
      <p:cViewPr varScale="1">
        <p:scale>
          <a:sx n="99" d="100"/>
          <a:sy n="99" d="100"/>
        </p:scale>
        <p:origin x="7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1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C1C7BD-E376-42C3-81FD-93B67C98F53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861261-50B3-444C-A886-68C1CE6E59F2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Business Process Services</a:t>
          </a:r>
          <a:endParaRPr lang="en-US" b="1" dirty="0"/>
        </a:p>
      </dgm:t>
    </dgm:pt>
    <dgm:pt modelId="{DBB34EFA-E8F0-47DE-9FA2-DD7CF9123A87}" type="parTrans" cxnId="{E99D7DE7-ED7A-469C-837C-C60D9F576CA7}">
      <dgm:prSet/>
      <dgm:spPr/>
      <dgm:t>
        <a:bodyPr/>
        <a:lstStyle/>
        <a:p>
          <a:endParaRPr lang="en-US"/>
        </a:p>
      </dgm:t>
    </dgm:pt>
    <dgm:pt modelId="{727B8F16-6CBE-4797-8CC7-67E85DA0B4EF}" type="sibTrans" cxnId="{E99D7DE7-ED7A-469C-837C-C60D9F576CA7}">
      <dgm:prSet/>
      <dgm:spPr/>
      <dgm:t>
        <a:bodyPr/>
        <a:lstStyle/>
        <a:p>
          <a:endParaRPr lang="en-US"/>
        </a:p>
      </dgm:t>
    </dgm:pt>
    <dgm:pt modelId="{B5F7A6E0-D981-41A8-8735-B896C3B5332C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Recruiting Process Services</a:t>
          </a:r>
          <a:endParaRPr lang="en-US" b="1" dirty="0"/>
        </a:p>
      </dgm:t>
    </dgm:pt>
    <dgm:pt modelId="{052B55F2-A6CF-44F5-BE50-29D3C2B2FA7E}" type="parTrans" cxnId="{F649DE30-1321-499B-9671-D0E0EC7C098E}">
      <dgm:prSet/>
      <dgm:spPr/>
      <dgm:t>
        <a:bodyPr/>
        <a:lstStyle/>
        <a:p>
          <a:endParaRPr lang="en-US"/>
        </a:p>
      </dgm:t>
    </dgm:pt>
    <dgm:pt modelId="{164B357B-B449-48C4-9C0B-E0EB91C19A4C}" type="sibTrans" cxnId="{F649DE30-1321-499B-9671-D0E0EC7C098E}">
      <dgm:prSet/>
      <dgm:spPr/>
      <dgm:t>
        <a:bodyPr/>
        <a:lstStyle/>
        <a:p>
          <a:endParaRPr lang="en-US"/>
        </a:p>
      </dgm:t>
    </dgm:pt>
    <dgm:pt modelId="{A5DA2BB9-C33C-422B-ACC9-0017D49A5925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Software Development Services</a:t>
          </a:r>
          <a:endParaRPr lang="en-US" b="1" dirty="0"/>
        </a:p>
      </dgm:t>
    </dgm:pt>
    <dgm:pt modelId="{A0D5C265-12F5-47C4-9BC6-66FF4102BD3F}" type="parTrans" cxnId="{51753A07-4213-4763-9FFC-C24E5C003919}">
      <dgm:prSet/>
      <dgm:spPr/>
      <dgm:t>
        <a:bodyPr/>
        <a:lstStyle/>
        <a:p>
          <a:endParaRPr lang="en-US"/>
        </a:p>
      </dgm:t>
    </dgm:pt>
    <dgm:pt modelId="{D3CD8FA0-B9BC-4417-977A-F8DD8AB269EF}" type="sibTrans" cxnId="{51753A07-4213-4763-9FFC-C24E5C003919}">
      <dgm:prSet/>
      <dgm:spPr/>
      <dgm:t>
        <a:bodyPr/>
        <a:lstStyle/>
        <a:p>
          <a:endParaRPr lang="en-US"/>
        </a:p>
      </dgm:t>
    </dgm:pt>
    <dgm:pt modelId="{A84C3465-8EDC-4689-97B1-12154A44F4EB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Staff Augmentation Services</a:t>
          </a:r>
          <a:endParaRPr lang="en-US" b="1" dirty="0"/>
        </a:p>
      </dgm:t>
    </dgm:pt>
    <dgm:pt modelId="{E5D1CC19-5F29-451F-9E81-B067A4CD7132}" type="parTrans" cxnId="{BCE7345B-A40A-41FE-846F-6FF5ABE4C763}">
      <dgm:prSet/>
      <dgm:spPr/>
      <dgm:t>
        <a:bodyPr/>
        <a:lstStyle/>
        <a:p>
          <a:endParaRPr lang="en-US"/>
        </a:p>
      </dgm:t>
    </dgm:pt>
    <dgm:pt modelId="{A5AA3BF0-E1DC-4F17-8297-1F1B0BBCA493}" type="sibTrans" cxnId="{BCE7345B-A40A-41FE-846F-6FF5ABE4C763}">
      <dgm:prSet/>
      <dgm:spPr/>
      <dgm:t>
        <a:bodyPr/>
        <a:lstStyle/>
        <a:p>
          <a:endParaRPr lang="en-US"/>
        </a:p>
      </dgm:t>
    </dgm:pt>
    <dgm:pt modelId="{6BB3A7CC-43F3-4AE0-BEB2-D2846C8F0523}" type="pres">
      <dgm:prSet presAssocID="{B3C1C7BD-E376-42C3-81FD-93B67C98F53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F5BA7F-7D15-42A2-908B-B53D0F5FA41E}" type="pres">
      <dgm:prSet presAssocID="{B3C1C7BD-E376-42C3-81FD-93B67C98F53C}" presName="diamond" presStyleLbl="bgShp" presStyleIdx="0" presStyleCnt="1"/>
      <dgm:spPr>
        <a:gradFill flip="none" rotWithShape="0">
          <a:gsLst>
            <a:gs pos="0">
              <a:schemeClr val="accent5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5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5">
                <a:lumMod val="60000"/>
                <a:lumOff val="40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dgm:spPr>
    </dgm:pt>
    <dgm:pt modelId="{6791D984-0718-49C7-BFD7-5ED6486D14E2}" type="pres">
      <dgm:prSet presAssocID="{B3C1C7BD-E376-42C3-81FD-93B67C98F53C}" presName="quad1" presStyleLbl="node1" presStyleIdx="0" presStyleCnt="4" custLinFactY="10969" custLinFactNeighborX="-299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B250E-2AE1-4750-9B50-0CF64DCEECE6}" type="pres">
      <dgm:prSet presAssocID="{B3C1C7BD-E376-42C3-81FD-93B67C98F53C}" presName="quad2" presStyleLbl="node1" presStyleIdx="1" presStyleCnt="4" custLinFactY="7123" custLinFactNeighborX="-384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C4402-FC1A-40E1-8DAA-B6F924D223E7}" type="pres">
      <dgm:prSet presAssocID="{B3C1C7BD-E376-42C3-81FD-93B67C98F53C}" presName="quad3" presStyleLbl="node1" presStyleIdx="2" presStyleCnt="4" custLinFactX="7407" custLinFactY="-7123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3389E-A122-4AC3-99AF-2AF220F08169}" type="pres">
      <dgm:prSet presAssocID="{B3C1C7BD-E376-42C3-81FD-93B67C98F53C}" presName="quad4" presStyleLbl="node1" presStyleIdx="3" presStyleCnt="4" custLinFactX="-10684" custLinFactY="-7123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6186FA-D03D-40D5-9DEC-25B3A7C89FC4}" type="presOf" srcId="{A84C3465-8EDC-4689-97B1-12154A44F4EB}" destId="{E8A3389E-A122-4AC3-99AF-2AF220F08169}" srcOrd="0" destOrd="0" presId="urn:microsoft.com/office/officeart/2005/8/layout/matrix3"/>
    <dgm:cxn modelId="{6D96660C-CC8A-4D75-9AC1-9227C6417437}" type="presOf" srcId="{B5F7A6E0-D981-41A8-8735-B896C3B5332C}" destId="{A30B250E-2AE1-4750-9B50-0CF64DCEECE6}" srcOrd="0" destOrd="0" presId="urn:microsoft.com/office/officeart/2005/8/layout/matrix3"/>
    <dgm:cxn modelId="{D62F7FB1-07E9-48F5-A04A-1057837DFA0F}" type="presOf" srcId="{A5DA2BB9-C33C-422B-ACC9-0017D49A5925}" destId="{FEDC4402-FC1A-40E1-8DAA-B6F924D223E7}" srcOrd="0" destOrd="0" presId="urn:microsoft.com/office/officeart/2005/8/layout/matrix3"/>
    <dgm:cxn modelId="{C667C51D-EC3D-4D0F-9775-4E1476704240}" type="presOf" srcId="{4C861261-50B3-444C-A886-68C1CE6E59F2}" destId="{6791D984-0718-49C7-BFD7-5ED6486D14E2}" srcOrd="0" destOrd="0" presId="urn:microsoft.com/office/officeart/2005/8/layout/matrix3"/>
    <dgm:cxn modelId="{E99D7DE7-ED7A-469C-837C-C60D9F576CA7}" srcId="{B3C1C7BD-E376-42C3-81FD-93B67C98F53C}" destId="{4C861261-50B3-444C-A886-68C1CE6E59F2}" srcOrd="0" destOrd="0" parTransId="{DBB34EFA-E8F0-47DE-9FA2-DD7CF9123A87}" sibTransId="{727B8F16-6CBE-4797-8CC7-67E85DA0B4EF}"/>
    <dgm:cxn modelId="{2CC4CF74-4C99-4DD4-BD2D-B2310DB248AF}" type="presOf" srcId="{B3C1C7BD-E376-42C3-81FD-93B67C98F53C}" destId="{6BB3A7CC-43F3-4AE0-BEB2-D2846C8F0523}" srcOrd="0" destOrd="0" presId="urn:microsoft.com/office/officeart/2005/8/layout/matrix3"/>
    <dgm:cxn modelId="{51753A07-4213-4763-9FFC-C24E5C003919}" srcId="{B3C1C7BD-E376-42C3-81FD-93B67C98F53C}" destId="{A5DA2BB9-C33C-422B-ACC9-0017D49A5925}" srcOrd="2" destOrd="0" parTransId="{A0D5C265-12F5-47C4-9BC6-66FF4102BD3F}" sibTransId="{D3CD8FA0-B9BC-4417-977A-F8DD8AB269EF}"/>
    <dgm:cxn modelId="{F649DE30-1321-499B-9671-D0E0EC7C098E}" srcId="{B3C1C7BD-E376-42C3-81FD-93B67C98F53C}" destId="{B5F7A6E0-D981-41A8-8735-B896C3B5332C}" srcOrd="1" destOrd="0" parTransId="{052B55F2-A6CF-44F5-BE50-29D3C2B2FA7E}" sibTransId="{164B357B-B449-48C4-9C0B-E0EB91C19A4C}"/>
    <dgm:cxn modelId="{BCE7345B-A40A-41FE-846F-6FF5ABE4C763}" srcId="{B3C1C7BD-E376-42C3-81FD-93B67C98F53C}" destId="{A84C3465-8EDC-4689-97B1-12154A44F4EB}" srcOrd="3" destOrd="0" parTransId="{E5D1CC19-5F29-451F-9E81-B067A4CD7132}" sibTransId="{A5AA3BF0-E1DC-4F17-8297-1F1B0BBCA493}"/>
    <dgm:cxn modelId="{23F86BDE-3758-4E7E-80F0-253F897D1E2F}" type="presParOf" srcId="{6BB3A7CC-43F3-4AE0-BEB2-D2846C8F0523}" destId="{EFF5BA7F-7D15-42A2-908B-B53D0F5FA41E}" srcOrd="0" destOrd="0" presId="urn:microsoft.com/office/officeart/2005/8/layout/matrix3"/>
    <dgm:cxn modelId="{9DB36EBA-E81A-4CA5-865D-5778B7A0EF16}" type="presParOf" srcId="{6BB3A7CC-43F3-4AE0-BEB2-D2846C8F0523}" destId="{6791D984-0718-49C7-BFD7-5ED6486D14E2}" srcOrd="1" destOrd="0" presId="urn:microsoft.com/office/officeart/2005/8/layout/matrix3"/>
    <dgm:cxn modelId="{0A021F41-B9B4-4E92-BB9C-39B9DE107180}" type="presParOf" srcId="{6BB3A7CC-43F3-4AE0-BEB2-D2846C8F0523}" destId="{A30B250E-2AE1-4750-9B50-0CF64DCEECE6}" srcOrd="2" destOrd="0" presId="urn:microsoft.com/office/officeart/2005/8/layout/matrix3"/>
    <dgm:cxn modelId="{B4F7FD2F-8444-4A30-8794-025CD9360B7E}" type="presParOf" srcId="{6BB3A7CC-43F3-4AE0-BEB2-D2846C8F0523}" destId="{FEDC4402-FC1A-40E1-8DAA-B6F924D223E7}" srcOrd="3" destOrd="0" presId="urn:microsoft.com/office/officeart/2005/8/layout/matrix3"/>
    <dgm:cxn modelId="{7E8C1C2F-E389-49D2-A7EC-FA5C3435CFEB}" type="presParOf" srcId="{6BB3A7CC-43F3-4AE0-BEB2-D2846C8F0523}" destId="{E8A3389E-A122-4AC3-99AF-2AF220F0816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D88153-DA40-483B-9EBF-72C069930611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42FCC5-9D79-41F8-A3B7-D5C4E43F746A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800" b="1" dirty="0" smtClean="0"/>
            <a:t>Area of Expertise</a:t>
          </a:r>
          <a:endParaRPr lang="en-US" sz="1800" b="1" dirty="0"/>
        </a:p>
      </dgm:t>
    </dgm:pt>
    <dgm:pt modelId="{458D1F40-9C99-42BB-A6A5-10D3086E6829}" type="parTrans" cxnId="{A81A2278-54BE-4769-9097-01A3A542BA05}">
      <dgm:prSet/>
      <dgm:spPr/>
      <dgm:t>
        <a:bodyPr/>
        <a:lstStyle/>
        <a:p>
          <a:endParaRPr lang="en-US"/>
        </a:p>
      </dgm:t>
    </dgm:pt>
    <dgm:pt modelId="{FACAFAD4-916A-40D0-9CC8-81CD94BA91B3}" type="sibTrans" cxnId="{A81A2278-54BE-4769-9097-01A3A542BA05}">
      <dgm:prSet/>
      <dgm:spPr/>
      <dgm:t>
        <a:bodyPr/>
        <a:lstStyle/>
        <a:p>
          <a:endParaRPr lang="en-US"/>
        </a:p>
      </dgm:t>
    </dgm:pt>
    <dgm:pt modelId="{63252A96-D389-4403-B867-D66E9A5EA8BD}">
      <dgm:prSet phldrT="[Text]" custT="1"/>
      <dgm:spPr>
        <a:gradFill flip="none" rotWithShape="0">
          <a:gsLst>
            <a:gs pos="1300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Information Technology</a:t>
          </a:r>
          <a:endParaRPr lang="en-US" sz="1400" b="1" dirty="0"/>
        </a:p>
      </dgm:t>
    </dgm:pt>
    <dgm:pt modelId="{1CA84DDC-9FD3-4DF7-9F75-81DA3A9777A1}" type="parTrans" cxnId="{B537068A-D9AA-4B64-A2C4-10B7D674C39A}">
      <dgm:prSet/>
      <dgm:spPr/>
      <dgm:t>
        <a:bodyPr/>
        <a:lstStyle/>
        <a:p>
          <a:endParaRPr lang="en-US"/>
        </a:p>
      </dgm:t>
    </dgm:pt>
    <dgm:pt modelId="{B15653F5-5044-4EE3-9CB0-E1B1FE812D3E}" type="sibTrans" cxnId="{B537068A-D9AA-4B64-A2C4-10B7D674C39A}">
      <dgm:prSet/>
      <dgm:spPr/>
      <dgm:t>
        <a:bodyPr/>
        <a:lstStyle/>
        <a:p>
          <a:endParaRPr lang="en-US"/>
        </a:p>
      </dgm:t>
    </dgm:pt>
    <dgm:pt modelId="{751C200E-7A54-4312-BA53-63E5E4717D20}">
      <dgm:prSet phldrT="[Text]" custT="1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en-US" sz="1400" b="1" dirty="0" smtClean="0"/>
            <a:t>Manufacturing &amp; Engineering</a:t>
          </a:r>
          <a:endParaRPr lang="en-US" sz="1400" b="1" dirty="0"/>
        </a:p>
      </dgm:t>
    </dgm:pt>
    <dgm:pt modelId="{0A7B9D79-2874-4837-B832-B2CEDBCDE228}" type="parTrans" cxnId="{8BDE511E-F20B-41EF-B4B7-C9A8487D9198}">
      <dgm:prSet/>
      <dgm:spPr/>
      <dgm:t>
        <a:bodyPr/>
        <a:lstStyle/>
        <a:p>
          <a:endParaRPr lang="en-US"/>
        </a:p>
      </dgm:t>
    </dgm:pt>
    <dgm:pt modelId="{314374C7-CD62-434A-8D01-38C6E4FB6CF0}" type="sibTrans" cxnId="{8BDE511E-F20B-41EF-B4B7-C9A8487D9198}">
      <dgm:prSet/>
      <dgm:spPr/>
      <dgm:t>
        <a:bodyPr/>
        <a:lstStyle/>
        <a:p>
          <a:endParaRPr lang="en-US"/>
        </a:p>
      </dgm:t>
    </dgm:pt>
    <dgm:pt modelId="{63221AF9-6B50-4EBA-A7C6-5E257348A3DB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Healthcare and Pharmaceutical</a:t>
          </a:r>
          <a:endParaRPr lang="en-US" sz="1400" b="1" dirty="0"/>
        </a:p>
      </dgm:t>
    </dgm:pt>
    <dgm:pt modelId="{680C74EF-9C4E-497A-8B9A-E6C9294AD37F}" type="parTrans" cxnId="{1DDCE93D-2634-41A5-9899-BD57FB7C9895}">
      <dgm:prSet/>
      <dgm:spPr/>
      <dgm:t>
        <a:bodyPr/>
        <a:lstStyle/>
        <a:p>
          <a:endParaRPr lang="en-US"/>
        </a:p>
      </dgm:t>
    </dgm:pt>
    <dgm:pt modelId="{8713184B-5A6A-40D0-B48F-B414275DC617}" type="sibTrans" cxnId="{1DDCE93D-2634-41A5-9899-BD57FB7C9895}">
      <dgm:prSet/>
      <dgm:spPr/>
      <dgm:t>
        <a:bodyPr/>
        <a:lstStyle/>
        <a:p>
          <a:endParaRPr lang="en-US"/>
        </a:p>
      </dgm:t>
    </dgm:pt>
    <dgm:pt modelId="{A927CC6E-A309-4B6A-8BB2-B42B28EA7059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HR, Finance &amp; Accounting</a:t>
          </a:r>
          <a:endParaRPr lang="en-US" sz="1400" b="1" dirty="0"/>
        </a:p>
      </dgm:t>
    </dgm:pt>
    <dgm:pt modelId="{2B3B85AF-6D99-4333-A9F3-0B7BFC682D09}" type="parTrans" cxnId="{7E0A5F3C-7AE7-4331-AA87-336F4EB6653E}">
      <dgm:prSet/>
      <dgm:spPr/>
      <dgm:t>
        <a:bodyPr/>
        <a:lstStyle/>
        <a:p>
          <a:endParaRPr lang="en-US"/>
        </a:p>
      </dgm:t>
    </dgm:pt>
    <dgm:pt modelId="{EB559EBE-6E80-4B72-B1A6-66623880AEB0}" type="sibTrans" cxnId="{7E0A5F3C-7AE7-4331-AA87-336F4EB6653E}">
      <dgm:prSet/>
      <dgm:spPr/>
      <dgm:t>
        <a:bodyPr/>
        <a:lstStyle/>
        <a:p>
          <a:endParaRPr lang="en-US"/>
        </a:p>
      </dgm:t>
    </dgm:pt>
    <dgm:pt modelId="{DFA49AB8-DFDE-43BB-9650-236EF6E3CFA9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Administrative &amp; Clerical</a:t>
          </a:r>
          <a:endParaRPr lang="en-US" sz="1400" b="1" dirty="0"/>
        </a:p>
      </dgm:t>
    </dgm:pt>
    <dgm:pt modelId="{DA7C0D90-87EC-4B4D-8B25-1A54AD101F6B}" type="parTrans" cxnId="{CD1EA211-19C8-4C3E-B658-AF2CAB3CA6C3}">
      <dgm:prSet/>
      <dgm:spPr/>
      <dgm:t>
        <a:bodyPr/>
        <a:lstStyle/>
        <a:p>
          <a:endParaRPr lang="en-US"/>
        </a:p>
      </dgm:t>
    </dgm:pt>
    <dgm:pt modelId="{C914096B-8EC6-4389-AC8B-BF518850E92A}" type="sibTrans" cxnId="{CD1EA211-19C8-4C3E-B658-AF2CAB3CA6C3}">
      <dgm:prSet/>
      <dgm:spPr/>
      <dgm:t>
        <a:bodyPr/>
        <a:lstStyle/>
        <a:p>
          <a:endParaRPr lang="en-US"/>
        </a:p>
      </dgm:t>
    </dgm:pt>
    <dgm:pt modelId="{76DE25CF-C003-4AF7-838C-63328908A1AF}">
      <dgm:prSet phldrT="[Text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sz="1400" b="1" dirty="0" smtClean="0"/>
            <a:t>Other Professional</a:t>
          </a:r>
        </a:p>
        <a:p>
          <a:r>
            <a:rPr lang="en-US" sz="1400" b="1" dirty="0" smtClean="0"/>
            <a:t>Services</a:t>
          </a:r>
          <a:endParaRPr lang="en-US" sz="1400" b="1" dirty="0"/>
        </a:p>
      </dgm:t>
    </dgm:pt>
    <dgm:pt modelId="{71701835-6F75-483D-BD47-B96FE777D28E}" type="parTrans" cxnId="{4EEB5D0F-C8BA-444E-B752-3E9A099A78E8}">
      <dgm:prSet/>
      <dgm:spPr/>
      <dgm:t>
        <a:bodyPr/>
        <a:lstStyle/>
        <a:p>
          <a:endParaRPr lang="en-US"/>
        </a:p>
      </dgm:t>
    </dgm:pt>
    <dgm:pt modelId="{E009F256-FE09-44BB-B67E-3763C6D2B0AF}" type="sibTrans" cxnId="{4EEB5D0F-C8BA-444E-B752-3E9A099A78E8}">
      <dgm:prSet/>
      <dgm:spPr/>
      <dgm:t>
        <a:bodyPr/>
        <a:lstStyle/>
        <a:p>
          <a:endParaRPr lang="en-US"/>
        </a:p>
      </dgm:t>
    </dgm:pt>
    <dgm:pt modelId="{2381FE09-A9A4-4715-AA06-4F550CBACA2D}" type="pres">
      <dgm:prSet presAssocID="{92D88153-DA40-483B-9EBF-72C06993061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C714EB3-1F9B-4254-9C8C-157F75FCD0EE}" type="pres">
      <dgm:prSet presAssocID="{6F42FCC5-9D79-41F8-A3B7-D5C4E43F746A}" presName="Parent" presStyleLbl="node0" presStyleIdx="0" presStyleCnt="1" custScaleY="80579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FADDF376-974F-47D9-87D6-B3155C6EAC61}" type="pres">
      <dgm:prSet presAssocID="{63252A96-D389-4403-B867-D66E9A5EA8BD}" presName="Accent1" presStyleCnt="0"/>
      <dgm:spPr/>
    </dgm:pt>
    <dgm:pt modelId="{4FCC3A3F-3C9F-4EDE-BB95-A01F9893A01C}" type="pres">
      <dgm:prSet presAssocID="{63252A96-D389-4403-B867-D66E9A5EA8BD}" presName="Accent" presStyleLbl="bgShp" presStyleIdx="0" presStyleCnt="6"/>
      <dgm:spPr/>
    </dgm:pt>
    <dgm:pt modelId="{E1B2C15B-7C5D-442E-B71F-3998CEB57FA2}" type="pres">
      <dgm:prSet presAssocID="{63252A96-D389-4403-B867-D66E9A5EA8B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30FF7-D94E-44DD-8009-3E1F0E0459B8}" type="pres">
      <dgm:prSet presAssocID="{751C200E-7A54-4312-BA53-63E5E4717D20}" presName="Accent2" presStyleCnt="0"/>
      <dgm:spPr/>
    </dgm:pt>
    <dgm:pt modelId="{28C0DFFA-94D9-4B0E-A052-830F49E47C3A}" type="pres">
      <dgm:prSet presAssocID="{751C200E-7A54-4312-BA53-63E5E4717D20}" presName="Accent" presStyleLbl="bgShp" presStyleIdx="1" presStyleCnt="6" custScaleY="115068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endParaRPr lang="en-US"/>
        </a:p>
      </dgm:t>
    </dgm:pt>
    <dgm:pt modelId="{59862D4C-BEAC-4080-B9AD-41706A4924A6}" type="pres">
      <dgm:prSet presAssocID="{751C200E-7A54-4312-BA53-63E5E4717D20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A1D3D-24E6-427B-AA24-1FE6F4FE9BD5}" type="pres">
      <dgm:prSet presAssocID="{63221AF9-6B50-4EBA-A7C6-5E257348A3DB}" presName="Accent3" presStyleCnt="0"/>
      <dgm:spPr/>
    </dgm:pt>
    <dgm:pt modelId="{9BBD5CF6-2DB4-4780-BC88-7231D2873D01}" type="pres">
      <dgm:prSet presAssocID="{63221AF9-6B50-4EBA-A7C6-5E257348A3DB}" presName="Accent" presStyleLbl="bgShp" presStyleIdx="2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</dgm:pt>
    <dgm:pt modelId="{8E1F7883-3F8A-4CFC-83CA-C779313AC2C4}" type="pres">
      <dgm:prSet presAssocID="{63221AF9-6B50-4EBA-A7C6-5E257348A3DB}" presName="Child3" presStyleLbl="node1" presStyleIdx="2" presStyleCnt="6" custScaleX="1009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D5EBA-81E8-4D5E-B6BC-061E47A8E547}" type="pres">
      <dgm:prSet presAssocID="{A927CC6E-A309-4B6A-8BB2-B42B28EA7059}" presName="Accent4" presStyleCnt="0"/>
      <dgm:spPr/>
    </dgm:pt>
    <dgm:pt modelId="{A52D08E2-5129-401D-905D-A79B5BA309CA}" type="pres">
      <dgm:prSet presAssocID="{A927CC6E-A309-4B6A-8BB2-B42B28EA7059}" presName="Accent" presStyleLbl="bgShp" presStyleIdx="3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F43CAAC3-764F-4C98-9AC2-192C458C3BD2}" type="pres">
      <dgm:prSet presAssocID="{A927CC6E-A309-4B6A-8BB2-B42B28EA705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E0C7A-5E06-4422-95D9-E1E83D1AE0E9}" type="pres">
      <dgm:prSet presAssocID="{DFA49AB8-DFDE-43BB-9650-236EF6E3CFA9}" presName="Accent5" presStyleCnt="0"/>
      <dgm:spPr/>
    </dgm:pt>
    <dgm:pt modelId="{5F179BED-E98C-456A-8B61-2777C56C7425}" type="pres">
      <dgm:prSet presAssocID="{DFA49AB8-DFDE-43BB-9650-236EF6E3CFA9}" presName="Accent" presStyleLbl="bgShp" presStyleIdx="4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</dgm:pt>
    <dgm:pt modelId="{8D4D5A2F-0B45-4CDD-BD9C-092A7A4D6E16}" type="pres">
      <dgm:prSet presAssocID="{DFA49AB8-DFDE-43BB-9650-236EF6E3CFA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4DCC1-0988-45CA-B79B-65D3E5E0E4DF}" type="pres">
      <dgm:prSet presAssocID="{76DE25CF-C003-4AF7-838C-63328908A1AF}" presName="Accent6" presStyleCnt="0"/>
      <dgm:spPr/>
    </dgm:pt>
    <dgm:pt modelId="{82F0096C-181B-44F8-A4CE-4040E9BA02F7}" type="pres">
      <dgm:prSet presAssocID="{76DE25CF-C003-4AF7-838C-63328908A1AF}" presName="Accent" presStyleLbl="bgShp" presStyleIdx="5" presStyleCnt="6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AD237DA5-ED7F-4D1C-A492-992AC83C1267}" type="pres">
      <dgm:prSet presAssocID="{76DE25CF-C003-4AF7-838C-63328908A1A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172FAE-AA1B-4C1F-8453-FBE829F26006}" type="presOf" srcId="{76DE25CF-C003-4AF7-838C-63328908A1AF}" destId="{AD237DA5-ED7F-4D1C-A492-992AC83C1267}" srcOrd="0" destOrd="0" presId="urn:microsoft.com/office/officeart/2011/layout/HexagonRadial"/>
    <dgm:cxn modelId="{A81A2278-54BE-4769-9097-01A3A542BA05}" srcId="{92D88153-DA40-483B-9EBF-72C069930611}" destId="{6F42FCC5-9D79-41F8-A3B7-D5C4E43F746A}" srcOrd="0" destOrd="0" parTransId="{458D1F40-9C99-42BB-A6A5-10D3086E6829}" sibTransId="{FACAFAD4-916A-40D0-9CC8-81CD94BA91B3}"/>
    <dgm:cxn modelId="{34A997BB-D678-43CA-B79A-54D3D40A83F0}" type="presOf" srcId="{A927CC6E-A309-4B6A-8BB2-B42B28EA7059}" destId="{F43CAAC3-764F-4C98-9AC2-192C458C3BD2}" srcOrd="0" destOrd="0" presId="urn:microsoft.com/office/officeart/2011/layout/HexagonRadial"/>
    <dgm:cxn modelId="{B537068A-D9AA-4B64-A2C4-10B7D674C39A}" srcId="{6F42FCC5-9D79-41F8-A3B7-D5C4E43F746A}" destId="{63252A96-D389-4403-B867-D66E9A5EA8BD}" srcOrd="0" destOrd="0" parTransId="{1CA84DDC-9FD3-4DF7-9F75-81DA3A9777A1}" sibTransId="{B15653F5-5044-4EE3-9CB0-E1B1FE812D3E}"/>
    <dgm:cxn modelId="{4EEB5D0F-C8BA-444E-B752-3E9A099A78E8}" srcId="{6F42FCC5-9D79-41F8-A3B7-D5C4E43F746A}" destId="{76DE25CF-C003-4AF7-838C-63328908A1AF}" srcOrd="5" destOrd="0" parTransId="{71701835-6F75-483D-BD47-B96FE777D28E}" sibTransId="{E009F256-FE09-44BB-B67E-3763C6D2B0AF}"/>
    <dgm:cxn modelId="{D1710C39-154A-4752-9B72-D055950BFDAD}" type="presOf" srcId="{6F42FCC5-9D79-41F8-A3B7-D5C4E43F746A}" destId="{BC714EB3-1F9B-4254-9C8C-157F75FCD0EE}" srcOrd="0" destOrd="0" presId="urn:microsoft.com/office/officeart/2011/layout/HexagonRadial"/>
    <dgm:cxn modelId="{AB14B523-B411-4D0E-972B-A190806566BB}" type="presOf" srcId="{92D88153-DA40-483B-9EBF-72C069930611}" destId="{2381FE09-A9A4-4715-AA06-4F550CBACA2D}" srcOrd="0" destOrd="0" presId="urn:microsoft.com/office/officeart/2011/layout/HexagonRadial"/>
    <dgm:cxn modelId="{7E0A5F3C-7AE7-4331-AA87-336F4EB6653E}" srcId="{6F42FCC5-9D79-41F8-A3B7-D5C4E43F746A}" destId="{A927CC6E-A309-4B6A-8BB2-B42B28EA7059}" srcOrd="3" destOrd="0" parTransId="{2B3B85AF-6D99-4333-A9F3-0B7BFC682D09}" sibTransId="{EB559EBE-6E80-4B72-B1A6-66623880AEB0}"/>
    <dgm:cxn modelId="{DF1750C3-0575-4E9E-88A9-A1CA7AC9644B}" type="presOf" srcId="{751C200E-7A54-4312-BA53-63E5E4717D20}" destId="{59862D4C-BEAC-4080-B9AD-41706A4924A6}" srcOrd="0" destOrd="0" presId="urn:microsoft.com/office/officeart/2011/layout/HexagonRadial"/>
    <dgm:cxn modelId="{CD1EA211-19C8-4C3E-B658-AF2CAB3CA6C3}" srcId="{6F42FCC5-9D79-41F8-A3B7-D5C4E43F746A}" destId="{DFA49AB8-DFDE-43BB-9650-236EF6E3CFA9}" srcOrd="4" destOrd="0" parTransId="{DA7C0D90-87EC-4B4D-8B25-1A54AD101F6B}" sibTransId="{C914096B-8EC6-4389-AC8B-BF518850E92A}"/>
    <dgm:cxn modelId="{1DDCE93D-2634-41A5-9899-BD57FB7C9895}" srcId="{6F42FCC5-9D79-41F8-A3B7-D5C4E43F746A}" destId="{63221AF9-6B50-4EBA-A7C6-5E257348A3DB}" srcOrd="2" destOrd="0" parTransId="{680C74EF-9C4E-497A-8B9A-E6C9294AD37F}" sibTransId="{8713184B-5A6A-40D0-B48F-B414275DC617}"/>
    <dgm:cxn modelId="{8BDE511E-F20B-41EF-B4B7-C9A8487D9198}" srcId="{6F42FCC5-9D79-41F8-A3B7-D5C4E43F746A}" destId="{751C200E-7A54-4312-BA53-63E5E4717D20}" srcOrd="1" destOrd="0" parTransId="{0A7B9D79-2874-4837-B832-B2CEDBCDE228}" sibTransId="{314374C7-CD62-434A-8D01-38C6E4FB6CF0}"/>
    <dgm:cxn modelId="{13369636-2423-45FA-A0B3-F4BD9D48D534}" type="presOf" srcId="{63252A96-D389-4403-B867-D66E9A5EA8BD}" destId="{E1B2C15B-7C5D-442E-B71F-3998CEB57FA2}" srcOrd="0" destOrd="0" presId="urn:microsoft.com/office/officeart/2011/layout/HexagonRadial"/>
    <dgm:cxn modelId="{E0A84E6C-616E-4E44-9B59-A7903A9E144A}" type="presOf" srcId="{63221AF9-6B50-4EBA-A7C6-5E257348A3DB}" destId="{8E1F7883-3F8A-4CFC-83CA-C779313AC2C4}" srcOrd="0" destOrd="0" presId="urn:microsoft.com/office/officeart/2011/layout/HexagonRadial"/>
    <dgm:cxn modelId="{175C4E8A-FCDD-4BC0-8904-C02B64EBB5A9}" type="presOf" srcId="{DFA49AB8-DFDE-43BB-9650-236EF6E3CFA9}" destId="{8D4D5A2F-0B45-4CDD-BD9C-092A7A4D6E16}" srcOrd="0" destOrd="0" presId="urn:microsoft.com/office/officeart/2011/layout/HexagonRadial"/>
    <dgm:cxn modelId="{9A1F8821-6F84-43E0-A490-0A02155B2D31}" type="presParOf" srcId="{2381FE09-A9A4-4715-AA06-4F550CBACA2D}" destId="{BC714EB3-1F9B-4254-9C8C-157F75FCD0EE}" srcOrd="0" destOrd="0" presId="urn:microsoft.com/office/officeart/2011/layout/HexagonRadial"/>
    <dgm:cxn modelId="{CB921E33-9129-4550-AB7D-7258142B4486}" type="presParOf" srcId="{2381FE09-A9A4-4715-AA06-4F550CBACA2D}" destId="{FADDF376-974F-47D9-87D6-B3155C6EAC61}" srcOrd="1" destOrd="0" presId="urn:microsoft.com/office/officeart/2011/layout/HexagonRadial"/>
    <dgm:cxn modelId="{39B4E26E-DDC1-43EC-BA86-FDD47037FE97}" type="presParOf" srcId="{FADDF376-974F-47D9-87D6-B3155C6EAC61}" destId="{4FCC3A3F-3C9F-4EDE-BB95-A01F9893A01C}" srcOrd="0" destOrd="0" presId="urn:microsoft.com/office/officeart/2011/layout/HexagonRadial"/>
    <dgm:cxn modelId="{492469A0-CE33-4F81-AE28-EEF615711078}" type="presParOf" srcId="{2381FE09-A9A4-4715-AA06-4F550CBACA2D}" destId="{E1B2C15B-7C5D-442E-B71F-3998CEB57FA2}" srcOrd="2" destOrd="0" presId="urn:microsoft.com/office/officeart/2011/layout/HexagonRadial"/>
    <dgm:cxn modelId="{A48451A8-4F6C-4882-99F1-A27C34166A0F}" type="presParOf" srcId="{2381FE09-A9A4-4715-AA06-4F550CBACA2D}" destId="{27530FF7-D94E-44DD-8009-3E1F0E0459B8}" srcOrd="3" destOrd="0" presId="urn:microsoft.com/office/officeart/2011/layout/HexagonRadial"/>
    <dgm:cxn modelId="{8B22EA9F-DE8E-4A54-B41A-2D918B020A14}" type="presParOf" srcId="{27530FF7-D94E-44DD-8009-3E1F0E0459B8}" destId="{28C0DFFA-94D9-4B0E-A052-830F49E47C3A}" srcOrd="0" destOrd="0" presId="urn:microsoft.com/office/officeart/2011/layout/HexagonRadial"/>
    <dgm:cxn modelId="{4D1838D9-008E-4B03-9F2E-67A36D447B9B}" type="presParOf" srcId="{2381FE09-A9A4-4715-AA06-4F550CBACA2D}" destId="{59862D4C-BEAC-4080-B9AD-41706A4924A6}" srcOrd="4" destOrd="0" presId="urn:microsoft.com/office/officeart/2011/layout/HexagonRadial"/>
    <dgm:cxn modelId="{CB6C1B98-C1F0-45E2-AC31-94346DEED098}" type="presParOf" srcId="{2381FE09-A9A4-4715-AA06-4F550CBACA2D}" destId="{146A1D3D-24E6-427B-AA24-1FE6F4FE9BD5}" srcOrd="5" destOrd="0" presId="urn:microsoft.com/office/officeart/2011/layout/HexagonRadial"/>
    <dgm:cxn modelId="{4A113083-CDAF-4AF3-B68C-F014AE9AD607}" type="presParOf" srcId="{146A1D3D-24E6-427B-AA24-1FE6F4FE9BD5}" destId="{9BBD5CF6-2DB4-4780-BC88-7231D2873D01}" srcOrd="0" destOrd="0" presId="urn:microsoft.com/office/officeart/2011/layout/HexagonRadial"/>
    <dgm:cxn modelId="{0097A138-C130-45CD-84E9-CF7E174DD956}" type="presParOf" srcId="{2381FE09-A9A4-4715-AA06-4F550CBACA2D}" destId="{8E1F7883-3F8A-4CFC-83CA-C779313AC2C4}" srcOrd="6" destOrd="0" presId="urn:microsoft.com/office/officeart/2011/layout/HexagonRadial"/>
    <dgm:cxn modelId="{563F080D-8F4A-44F7-A69F-2432AB14286D}" type="presParOf" srcId="{2381FE09-A9A4-4715-AA06-4F550CBACA2D}" destId="{FB3D5EBA-81E8-4D5E-B6BC-061E47A8E547}" srcOrd="7" destOrd="0" presId="urn:microsoft.com/office/officeart/2011/layout/HexagonRadial"/>
    <dgm:cxn modelId="{049F240E-5F85-4249-AD67-088E72228106}" type="presParOf" srcId="{FB3D5EBA-81E8-4D5E-B6BC-061E47A8E547}" destId="{A52D08E2-5129-401D-905D-A79B5BA309CA}" srcOrd="0" destOrd="0" presId="urn:microsoft.com/office/officeart/2011/layout/HexagonRadial"/>
    <dgm:cxn modelId="{830ABB8D-D13E-407C-8714-851C88E274ED}" type="presParOf" srcId="{2381FE09-A9A4-4715-AA06-4F550CBACA2D}" destId="{F43CAAC3-764F-4C98-9AC2-192C458C3BD2}" srcOrd="8" destOrd="0" presId="urn:microsoft.com/office/officeart/2011/layout/HexagonRadial"/>
    <dgm:cxn modelId="{BAC85FC8-A1AC-4F2C-A866-E31B54CD9DB8}" type="presParOf" srcId="{2381FE09-A9A4-4715-AA06-4F550CBACA2D}" destId="{3F9E0C7A-5E06-4422-95D9-E1E83D1AE0E9}" srcOrd="9" destOrd="0" presId="urn:microsoft.com/office/officeart/2011/layout/HexagonRadial"/>
    <dgm:cxn modelId="{1A5E520F-E3BE-499E-A2A8-CD8A41D1C3C5}" type="presParOf" srcId="{3F9E0C7A-5E06-4422-95D9-E1E83D1AE0E9}" destId="{5F179BED-E98C-456A-8B61-2777C56C7425}" srcOrd="0" destOrd="0" presId="urn:microsoft.com/office/officeart/2011/layout/HexagonRadial"/>
    <dgm:cxn modelId="{A3A73245-B468-437F-8472-4B0C276AFAE3}" type="presParOf" srcId="{2381FE09-A9A4-4715-AA06-4F550CBACA2D}" destId="{8D4D5A2F-0B45-4CDD-BD9C-092A7A4D6E16}" srcOrd="10" destOrd="0" presId="urn:microsoft.com/office/officeart/2011/layout/HexagonRadial"/>
    <dgm:cxn modelId="{06E8C238-9D62-445F-9D53-DAC72BF19BD6}" type="presParOf" srcId="{2381FE09-A9A4-4715-AA06-4F550CBACA2D}" destId="{B0A4DCC1-0988-45CA-B79B-65D3E5E0E4DF}" srcOrd="11" destOrd="0" presId="urn:microsoft.com/office/officeart/2011/layout/HexagonRadial"/>
    <dgm:cxn modelId="{D325F245-C122-472F-98E0-18E16466E7C8}" type="presParOf" srcId="{B0A4DCC1-0988-45CA-B79B-65D3E5E0E4DF}" destId="{82F0096C-181B-44F8-A4CE-4040E9BA02F7}" srcOrd="0" destOrd="0" presId="urn:microsoft.com/office/officeart/2011/layout/HexagonRadial"/>
    <dgm:cxn modelId="{9DAFCD6C-9FBC-4A77-895B-3914746ADE2E}" type="presParOf" srcId="{2381FE09-A9A4-4715-AA06-4F550CBACA2D}" destId="{AD237DA5-ED7F-4D1C-A492-992AC83C1267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C1C7BD-E376-42C3-81FD-93B67C98F53C}" type="doc">
      <dgm:prSet loTypeId="urn:microsoft.com/office/officeart/2005/8/layout/matrix1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861261-50B3-444C-A886-68C1CE6E59F2}">
      <dgm:prSet phldrT="[Text]" custT="1"/>
      <dgm:spPr/>
      <dgm:t>
        <a:bodyPr/>
        <a:lstStyle/>
        <a:p>
          <a:r>
            <a:rPr lang="en-US" sz="2400" b="1" dirty="0" smtClean="0"/>
            <a:t>Projects</a:t>
          </a:r>
          <a:endParaRPr lang="en-US" sz="2400" b="1" dirty="0"/>
        </a:p>
      </dgm:t>
    </dgm:pt>
    <dgm:pt modelId="{DBB34EFA-E8F0-47DE-9FA2-DD7CF9123A87}" type="parTrans" cxnId="{E99D7DE7-ED7A-469C-837C-C60D9F576CA7}">
      <dgm:prSet/>
      <dgm:spPr/>
      <dgm:t>
        <a:bodyPr/>
        <a:lstStyle/>
        <a:p>
          <a:endParaRPr lang="en-US"/>
        </a:p>
      </dgm:t>
    </dgm:pt>
    <dgm:pt modelId="{727B8F16-6CBE-4797-8CC7-67E85DA0B4EF}" type="sibTrans" cxnId="{E99D7DE7-ED7A-469C-837C-C60D9F576CA7}">
      <dgm:prSet/>
      <dgm:spPr/>
      <dgm:t>
        <a:bodyPr/>
        <a:lstStyle/>
        <a:p>
          <a:endParaRPr lang="en-US"/>
        </a:p>
      </dgm:t>
    </dgm:pt>
    <dgm:pt modelId="{B5F7A6E0-D981-41A8-8735-B896C3B5332C}">
      <dgm:prSet phldrT="[Text]" custT="1"/>
      <dgm:spPr/>
      <dgm:t>
        <a:bodyPr/>
        <a:lstStyle/>
        <a:p>
          <a:endParaRPr lang="en-US" dirty="0"/>
        </a:p>
      </dgm:t>
    </dgm:pt>
    <dgm:pt modelId="{052B55F2-A6CF-44F5-BE50-29D3C2B2FA7E}" type="parTrans" cxnId="{F649DE30-1321-499B-9671-D0E0EC7C098E}">
      <dgm:prSet/>
      <dgm:spPr/>
      <dgm:t>
        <a:bodyPr/>
        <a:lstStyle/>
        <a:p>
          <a:endParaRPr lang="en-US"/>
        </a:p>
      </dgm:t>
    </dgm:pt>
    <dgm:pt modelId="{164B357B-B449-48C4-9C0B-E0EB91C19A4C}" type="sibTrans" cxnId="{F649DE30-1321-499B-9671-D0E0EC7C098E}">
      <dgm:prSet/>
      <dgm:spPr/>
      <dgm:t>
        <a:bodyPr/>
        <a:lstStyle/>
        <a:p>
          <a:endParaRPr lang="en-US"/>
        </a:p>
      </dgm:t>
    </dgm:pt>
    <dgm:pt modelId="{A5DA2BB9-C33C-422B-ACC9-0017D49A5925}">
      <dgm:prSet phldrT="[Text]" custT="1"/>
      <dgm:spPr/>
      <dgm:t>
        <a:bodyPr/>
        <a:lstStyle/>
        <a:p>
          <a:endParaRPr lang="en-US"/>
        </a:p>
      </dgm:t>
    </dgm:pt>
    <dgm:pt modelId="{A0D5C265-12F5-47C4-9BC6-66FF4102BD3F}" type="parTrans" cxnId="{51753A07-4213-4763-9FFC-C24E5C003919}">
      <dgm:prSet/>
      <dgm:spPr/>
      <dgm:t>
        <a:bodyPr/>
        <a:lstStyle/>
        <a:p>
          <a:endParaRPr lang="en-US"/>
        </a:p>
      </dgm:t>
    </dgm:pt>
    <dgm:pt modelId="{D3CD8FA0-B9BC-4417-977A-F8DD8AB269EF}" type="sibTrans" cxnId="{51753A07-4213-4763-9FFC-C24E5C003919}">
      <dgm:prSet/>
      <dgm:spPr/>
      <dgm:t>
        <a:bodyPr/>
        <a:lstStyle/>
        <a:p>
          <a:endParaRPr lang="en-US"/>
        </a:p>
      </dgm:t>
    </dgm:pt>
    <dgm:pt modelId="{A84C3465-8EDC-4689-97B1-12154A44F4EB}">
      <dgm:prSet phldrT="[Text]" custT="1"/>
      <dgm:spPr/>
      <dgm:t>
        <a:bodyPr/>
        <a:lstStyle/>
        <a:p>
          <a:endParaRPr lang="en-US"/>
        </a:p>
      </dgm:t>
    </dgm:pt>
    <dgm:pt modelId="{E5D1CC19-5F29-451F-9E81-B067A4CD7132}" type="parTrans" cxnId="{BCE7345B-A40A-41FE-846F-6FF5ABE4C763}">
      <dgm:prSet/>
      <dgm:spPr/>
      <dgm:t>
        <a:bodyPr/>
        <a:lstStyle/>
        <a:p>
          <a:endParaRPr lang="en-US"/>
        </a:p>
      </dgm:t>
    </dgm:pt>
    <dgm:pt modelId="{A5AA3BF0-E1DC-4F17-8297-1F1B0BBCA493}" type="sibTrans" cxnId="{BCE7345B-A40A-41FE-846F-6FF5ABE4C763}">
      <dgm:prSet/>
      <dgm:spPr/>
      <dgm:t>
        <a:bodyPr/>
        <a:lstStyle/>
        <a:p>
          <a:endParaRPr lang="en-US"/>
        </a:p>
      </dgm:t>
    </dgm:pt>
    <dgm:pt modelId="{D3EA7B04-1D0D-4C3B-9B22-DBAC3893C2DD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endParaRPr lang="en-US" sz="2900" dirty="0" smtClean="0"/>
        </a:p>
        <a:p>
          <a:pPr algn="ctr"/>
          <a:r>
            <a:rPr lang="en-US" sz="3600" dirty="0" smtClean="0"/>
            <a:t>SDLC</a:t>
          </a:r>
          <a:endParaRPr lang="en-US" sz="3600" dirty="0"/>
        </a:p>
      </dgm:t>
    </dgm:pt>
    <dgm:pt modelId="{EFFC2431-3A1E-4335-B82F-5C9615DC1803}" type="parTrans" cxnId="{FFED46F9-37BA-4B1D-8F5E-C841B9BF2DD9}">
      <dgm:prSet/>
      <dgm:spPr/>
      <dgm:t>
        <a:bodyPr/>
        <a:lstStyle/>
        <a:p>
          <a:endParaRPr lang="en-US"/>
        </a:p>
      </dgm:t>
    </dgm:pt>
    <dgm:pt modelId="{4EFFF7AB-1E82-471B-9CF7-B4CA237222CD}" type="sibTrans" cxnId="{FFED46F9-37BA-4B1D-8F5E-C841B9BF2DD9}">
      <dgm:prSet/>
      <dgm:spPr/>
      <dgm:t>
        <a:bodyPr/>
        <a:lstStyle/>
        <a:p>
          <a:endParaRPr lang="en-US"/>
        </a:p>
      </dgm:t>
    </dgm:pt>
    <dgm:pt modelId="{B1731FC1-662B-4C72-AF77-753E32E5BB71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endParaRPr lang="en-US" sz="2900" dirty="0" smtClean="0"/>
        </a:p>
        <a:p>
          <a:pPr algn="ctr"/>
          <a:r>
            <a:rPr lang="en-US" sz="3600" dirty="0" smtClean="0"/>
            <a:t>Testing</a:t>
          </a:r>
          <a:endParaRPr lang="en-US" sz="3600" dirty="0"/>
        </a:p>
      </dgm:t>
    </dgm:pt>
    <dgm:pt modelId="{36F4898F-FD3A-497C-B7BC-D365160819EC}" type="parTrans" cxnId="{6EEDEAC0-33E0-4A8F-BC90-4BCE3B5DC808}">
      <dgm:prSet/>
      <dgm:spPr/>
      <dgm:t>
        <a:bodyPr/>
        <a:lstStyle/>
        <a:p>
          <a:endParaRPr lang="en-US"/>
        </a:p>
      </dgm:t>
    </dgm:pt>
    <dgm:pt modelId="{6D3634AD-E325-44F8-B513-024D2E964233}" type="sibTrans" cxnId="{6EEDEAC0-33E0-4A8F-BC90-4BCE3B5DC808}">
      <dgm:prSet/>
      <dgm:spPr/>
      <dgm:t>
        <a:bodyPr/>
        <a:lstStyle/>
        <a:p>
          <a:endParaRPr lang="en-US"/>
        </a:p>
      </dgm:t>
    </dgm:pt>
    <dgm:pt modelId="{427DCB86-49FD-4A91-A6AC-76D583DE76B1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lang="en-US" sz="3300" dirty="0" smtClean="0"/>
            <a:t>Migration</a:t>
          </a:r>
          <a:endParaRPr lang="en-US" sz="3300" dirty="0"/>
        </a:p>
      </dgm:t>
    </dgm:pt>
    <dgm:pt modelId="{25EF3532-DC40-4D7D-8119-7FB835990BD4}" type="parTrans" cxnId="{2E2A7A20-B62A-4DBB-97B3-5C4E763CE5B8}">
      <dgm:prSet/>
      <dgm:spPr/>
      <dgm:t>
        <a:bodyPr/>
        <a:lstStyle/>
        <a:p>
          <a:endParaRPr lang="en-US"/>
        </a:p>
      </dgm:t>
    </dgm:pt>
    <dgm:pt modelId="{F8B3B671-EF45-4BD6-8BEF-AD00FFDC4DEF}" type="sibTrans" cxnId="{2E2A7A20-B62A-4DBB-97B3-5C4E763CE5B8}">
      <dgm:prSet/>
      <dgm:spPr/>
      <dgm:t>
        <a:bodyPr/>
        <a:lstStyle/>
        <a:p>
          <a:endParaRPr lang="en-US"/>
        </a:p>
      </dgm:t>
    </dgm:pt>
    <dgm:pt modelId="{3FA0E8E8-6843-42B8-AEA6-735EBFE59A01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pPr algn="ctr"/>
          <a:r>
            <a:rPr lang="en-US" sz="3600" dirty="0" smtClean="0"/>
            <a:t>Maintenance</a:t>
          </a:r>
          <a:endParaRPr lang="en-US" sz="3600" dirty="0"/>
        </a:p>
      </dgm:t>
    </dgm:pt>
    <dgm:pt modelId="{3CD7D99E-E1D8-4C7F-9921-66ABB4B0B9FF}" type="parTrans" cxnId="{4607C3E5-B0EB-41CB-803E-84605090CBC7}">
      <dgm:prSet/>
      <dgm:spPr/>
      <dgm:t>
        <a:bodyPr/>
        <a:lstStyle/>
        <a:p>
          <a:endParaRPr lang="en-US"/>
        </a:p>
      </dgm:t>
    </dgm:pt>
    <dgm:pt modelId="{8795C84F-5F4A-4C49-8D4F-21B00E9E2DFE}" type="sibTrans" cxnId="{4607C3E5-B0EB-41CB-803E-84605090CBC7}">
      <dgm:prSet/>
      <dgm:spPr/>
      <dgm:t>
        <a:bodyPr/>
        <a:lstStyle/>
        <a:p>
          <a:endParaRPr lang="en-US"/>
        </a:p>
      </dgm:t>
    </dgm:pt>
    <dgm:pt modelId="{A7E458E3-ADEB-4F3F-8760-1A154010893A}" type="pres">
      <dgm:prSet presAssocID="{B3C1C7BD-E376-42C3-81FD-93B67C98F53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0D776-1A68-4366-8497-AE67B29C0CAE}" type="pres">
      <dgm:prSet presAssocID="{B3C1C7BD-E376-42C3-81FD-93B67C98F53C}" presName="matrix" presStyleCnt="0"/>
      <dgm:spPr/>
      <dgm:t>
        <a:bodyPr/>
        <a:lstStyle/>
        <a:p>
          <a:endParaRPr lang="en-US"/>
        </a:p>
      </dgm:t>
    </dgm:pt>
    <dgm:pt modelId="{318718B3-C785-4D94-A010-525EA5666467}" type="pres">
      <dgm:prSet presAssocID="{B3C1C7BD-E376-42C3-81FD-93B67C98F53C}" presName="tile1" presStyleLbl="node1" presStyleIdx="0" presStyleCnt="4" custLinFactNeighborX="-4416" custLinFactNeighborY="0"/>
      <dgm:spPr/>
      <dgm:t>
        <a:bodyPr/>
        <a:lstStyle/>
        <a:p>
          <a:endParaRPr lang="en-US"/>
        </a:p>
      </dgm:t>
    </dgm:pt>
    <dgm:pt modelId="{B1EAC602-D790-4159-AF04-4550762114F3}" type="pres">
      <dgm:prSet presAssocID="{B3C1C7BD-E376-42C3-81FD-93B67C98F53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ADB86-5CEA-47BB-8516-1A1EADB08D51}" type="pres">
      <dgm:prSet presAssocID="{B3C1C7BD-E376-42C3-81FD-93B67C98F53C}" presName="tile2" presStyleLbl="node1" presStyleIdx="1" presStyleCnt="4" custLinFactNeighborX="11905" custLinFactNeighborY="-4348"/>
      <dgm:spPr/>
      <dgm:t>
        <a:bodyPr/>
        <a:lstStyle/>
        <a:p>
          <a:endParaRPr lang="en-US"/>
        </a:p>
      </dgm:t>
    </dgm:pt>
    <dgm:pt modelId="{ADBC95C3-0FFC-4486-9E0B-1E3690BC89E7}" type="pres">
      <dgm:prSet presAssocID="{B3C1C7BD-E376-42C3-81FD-93B67C98F53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DB88D-B7FF-4B1D-9471-5A3A6F5D9188}" type="pres">
      <dgm:prSet presAssocID="{B3C1C7BD-E376-42C3-81FD-93B67C98F53C}" presName="tile3" presStyleLbl="node1" presStyleIdx="2" presStyleCnt="4" custLinFactNeighborY="-2041"/>
      <dgm:spPr/>
      <dgm:t>
        <a:bodyPr/>
        <a:lstStyle/>
        <a:p>
          <a:endParaRPr lang="en-US"/>
        </a:p>
      </dgm:t>
    </dgm:pt>
    <dgm:pt modelId="{0C2C0B9A-0A96-4965-B244-3C7C0D883E00}" type="pres">
      <dgm:prSet presAssocID="{B3C1C7BD-E376-42C3-81FD-93B67C98F53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DCAEC-B725-46CA-9855-AF611594068D}" type="pres">
      <dgm:prSet presAssocID="{B3C1C7BD-E376-42C3-81FD-93B67C98F53C}" presName="tile4" presStyleLbl="node1" presStyleIdx="3" presStyleCnt="4" custLinFactNeighborX="2644" custLinFactNeighborY="-2041"/>
      <dgm:spPr/>
      <dgm:t>
        <a:bodyPr/>
        <a:lstStyle/>
        <a:p>
          <a:endParaRPr lang="en-US"/>
        </a:p>
      </dgm:t>
    </dgm:pt>
    <dgm:pt modelId="{D2D40D98-8246-4078-9DDE-9AC94896D660}" type="pres">
      <dgm:prSet presAssocID="{B3C1C7BD-E376-42C3-81FD-93B67C98F53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9403C-5142-4212-8E7E-E7B06EB48E27}" type="pres">
      <dgm:prSet presAssocID="{B3C1C7BD-E376-42C3-81FD-93B67C98F53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E801A4E-0EFE-42D3-BEA1-9DDFD8E43F79}" type="presOf" srcId="{D3EA7B04-1D0D-4C3B-9B22-DBAC3893C2DD}" destId="{B1EAC602-D790-4159-AF04-4550762114F3}" srcOrd="1" destOrd="0" presId="urn:microsoft.com/office/officeart/2005/8/layout/matrix1"/>
    <dgm:cxn modelId="{C8C86AC6-1872-4922-926D-363099B78334}" type="presOf" srcId="{B3C1C7BD-E376-42C3-81FD-93B67C98F53C}" destId="{A7E458E3-ADEB-4F3F-8760-1A154010893A}" srcOrd="0" destOrd="0" presId="urn:microsoft.com/office/officeart/2005/8/layout/matrix1"/>
    <dgm:cxn modelId="{FFED46F9-37BA-4B1D-8F5E-C841B9BF2DD9}" srcId="{4C861261-50B3-444C-A886-68C1CE6E59F2}" destId="{D3EA7B04-1D0D-4C3B-9B22-DBAC3893C2DD}" srcOrd="0" destOrd="0" parTransId="{EFFC2431-3A1E-4335-B82F-5C9615DC1803}" sibTransId="{4EFFF7AB-1E82-471B-9CF7-B4CA237222CD}"/>
    <dgm:cxn modelId="{6EEDEAC0-33E0-4A8F-BC90-4BCE3B5DC808}" srcId="{4C861261-50B3-444C-A886-68C1CE6E59F2}" destId="{B1731FC1-662B-4C72-AF77-753E32E5BB71}" srcOrd="1" destOrd="0" parTransId="{36F4898F-FD3A-497C-B7BC-D365160819EC}" sibTransId="{6D3634AD-E325-44F8-B513-024D2E964233}"/>
    <dgm:cxn modelId="{BCE7345B-A40A-41FE-846F-6FF5ABE4C763}" srcId="{B3C1C7BD-E376-42C3-81FD-93B67C98F53C}" destId="{A84C3465-8EDC-4689-97B1-12154A44F4EB}" srcOrd="3" destOrd="0" parTransId="{E5D1CC19-5F29-451F-9E81-B067A4CD7132}" sibTransId="{A5AA3BF0-E1DC-4F17-8297-1F1B0BBCA493}"/>
    <dgm:cxn modelId="{51753A07-4213-4763-9FFC-C24E5C003919}" srcId="{B3C1C7BD-E376-42C3-81FD-93B67C98F53C}" destId="{A5DA2BB9-C33C-422B-ACC9-0017D49A5925}" srcOrd="2" destOrd="0" parTransId="{A0D5C265-12F5-47C4-9BC6-66FF4102BD3F}" sibTransId="{D3CD8FA0-B9BC-4417-977A-F8DD8AB269EF}"/>
    <dgm:cxn modelId="{84B4A273-F70D-44BA-B4AC-6442A1C88381}" type="presOf" srcId="{427DCB86-49FD-4A91-A6AC-76D583DE76B1}" destId="{273DB88D-B7FF-4B1D-9471-5A3A6F5D9188}" srcOrd="0" destOrd="0" presId="urn:microsoft.com/office/officeart/2005/8/layout/matrix1"/>
    <dgm:cxn modelId="{4A1CDDA2-E569-4984-AF55-37CF0C7B7626}" type="presOf" srcId="{B1731FC1-662B-4C72-AF77-753E32E5BB71}" destId="{ADBC95C3-0FFC-4486-9E0B-1E3690BC89E7}" srcOrd="1" destOrd="0" presId="urn:microsoft.com/office/officeart/2005/8/layout/matrix1"/>
    <dgm:cxn modelId="{2E2A7A20-B62A-4DBB-97B3-5C4E763CE5B8}" srcId="{4C861261-50B3-444C-A886-68C1CE6E59F2}" destId="{427DCB86-49FD-4A91-A6AC-76D583DE76B1}" srcOrd="2" destOrd="0" parTransId="{25EF3532-DC40-4D7D-8119-7FB835990BD4}" sibTransId="{F8B3B671-EF45-4BD6-8BEF-AD00FFDC4DEF}"/>
    <dgm:cxn modelId="{E602B7F0-B051-43BF-BC19-89D88A3DF24E}" type="presOf" srcId="{427DCB86-49FD-4A91-A6AC-76D583DE76B1}" destId="{0C2C0B9A-0A96-4965-B244-3C7C0D883E00}" srcOrd="1" destOrd="0" presId="urn:microsoft.com/office/officeart/2005/8/layout/matrix1"/>
    <dgm:cxn modelId="{1D9E0592-C596-41D1-A56D-3560B9D27A80}" type="presOf" srcId="{4C861261-50B3-444C-A886-68C1CE6E59F2}" destId="{02A9403C-5142-4212-8E7E-E7B06EB48E27}" srcOrd="0" destOrd="0" presId="urn:microsoft.com/office/officeart/2005/8/layout/matrix1"/>
    <dgm:cxn modelId="{DB85917B-269F-42DC-9ABC-4FFCCE1DBF98}" type="presOf" srcId="{D3EA7B04-1D0D-4C3B-9B22-DBAC3893C2DD}" destId="{318718B3-C785-4D94-A010-525EA5666467}" srcOrd="0" destOrd="0" presId="urn:microsoft.com/office/officeart/2005/8/layout/matrix1"/>
    <dgm:cxn modelId="{E99D7DE7-ED7A-469C-837C-C60D9F576CA7}" srcId="{B3C1C7BD-E376-42C3-81FD-93B67C98F53C}" destId="{4C861261-50B3-444C-A886-68C1CE6E59F2}" srcOrd="0" destOrd="0" parTransId="{DBB34EFA-E8F0-47DE-9FA2-DD7CF9123A87}" sibTransId="{727B8F16-6CBE-4797-8CC7-67E85DA0B4EF}"/>
    <dgm:cxn modelId="{F649DE30-1321-499B-9671-D0E0EC7C098E}" srcId="{B3C1C7BD-E376-42C3-81FD-93B67C98F53C}" destId="{B5F7A6E0-D981-41A8-8735-B896C3B5332C}" srcOrd="1" destOrd="0" parTransId="{052B55F2-A6CF-44F5-BE50-29D3C2B2FA7E}" sibTransId="{164B357B-B449-48C4-9C0B-E0EB91C19A4C}"/>
    <dgm:cxn modelId="{46774B0C-88CC-4698-A642-6CA278110234}" type="presOf" srcId="{B1731FC1-662B-4C72-AF77-753E32E5BB71}" destId="{7E3ADB86-5CEA-47BB-8516-1A1EADB08D51}" srcOrd="0" destOrd="0" presId="urn:microsoft.com/office/officeart/2005/8/layout/matrix1"/>
    <dgm:cxn modelId="{4607C3E5-B0EB-41CB-803E-84605090CBC7}" srcId="{4C861261-50B3-444C-A886-68C1CE6E59F2}" destId="{3FA0E8E8-6843-42B8-AEA6-735EBFE59A01}" srcOrd="3" destOrd="0" parTransId="{3CD7D99E-E1D8-4C7F-9921-66ABB4B0B9FF}" sibTransId="{8795C84F-5F4A-4C49-8D4F-21B00E9E2DFE}"/>
    <dgm:cxn modelId="{50FE94DB-3A85-4709-A329-377D478B52D8}" type="presOf" srcId="{3FA0E8E8-6843-42B8-AEA6-735EBFE59A01}" destId="{D2D40D98-8246-4078-9DDE-9AC94896D660}" srcOrd="1" destOrd="0" presId="urn:microsoft.com/office/officeart/2005/8/layout/matrix1"/>
    <dgm:cxn modelId="{D851CD31-E12A-46E0-B3AB-2073015C3177}" type="presOf" srcId="{3FA0E8E8-6843-42B8-AEA6-735EBFE59A01}" destId="{C72DCAEC-B725-46CA-9855-AF611594068D}" srcOrd="0" destOrd="0" presId="urn:microsoft.com/office/officeart/2005/8/layout/matrix1"/>
    <dgm:cxn modelId="{0951C98B-1D8B-4472-9B1A-5CCCAAB832A8}" type="presParOf" srcId="{A7E458E3-ADEB-4F3F-8760-1A154010893A}" destId="{E760D776-1A68-4366-8497-AE67B29C0CAE}" srcOrd="0" destOrd="0" presId="urn:microsoft.com/office/officeart/2005/8/layout/matrix1"/>
    <dgm:cxn modelId="{06820927-57D8-41DA-93D2-B0D06D8F247B}" type="presParOf" srcId="{E760D776-1A68-4366-8497-AE67B29C0CAE}" destId="{318718B3-C785-4D94-A010-525EA5666467}" srcOrd="0" destOrd="0" presId="urn:microsoft.com/office/officeart/2005/8/layout/matrix1"/>
    <dgm:cxn modelId="{C24F1D6B-BCDA-4F1A-AF43-9A26D2B722C6}" type="presParOf" srcId="{E760D776-1A68-4366-8497-AE67B29C0CAE}" destId="{B1EAC602-D790-4159-AF04-4550762114F3}" srcOrd="1" destOrd="0" presId="urn:microsoft.com/office/officeart/2005/8/layout/matrix1"/>
    <dgm:cxn modelId="{7288D53F-5DFF-4F10-9743-D8F752743B41}" type="presParOf" srcId="{E760D776-1A68-4366-8497-AE67B29C0CAE}" destId="{7E3ADB86-5CEA-47BB-8516-1A1EADB08D51}" srcOrd="2" destOrd="0" presId="urn:microsoft.com/office/officeart/2005/8/layout/matrix1"/>
    <dgm:cxn modelId="{F06A10D9-50C5-4F33-B954-4C4DD6D65329}" type="presParOf" srcId="{E760D776-1A68-4366-8497-AE67B29C0CAE}" destId="{ADBC95C3-0FFC-4486-9E0B-1E3690BC89E7}" srcOrd="3" destOrd="0" presId="urn:microsoft.com/office/officeart/2005/8/layout/matrix1"/>
    <dgm:cxn modelId="{42983D21-187E-4562-A79B-6239CAF1B840}" type="presParOf" srcId="{E760D776-1A68-4366-8497-AE67B29C0CAE}" destId="{273DB88D-B7FF-4B1D-9471-5A3A6F5D9188}" srcOrd="4" destOrd="0" presId="urn:microsoft.com/office/officeart/2005/8/layout/matrix1"/>
    <dgm:cxn modelId="{D8885749-E6F9-460F-9CFD-987F4491CF90}" type="presParOf" srcId="{E760D776-1A68-4366-8497-AE67B29C0CAE}" destId="{0C2C0B9A-0A96-4965-B244-3C7C0D883E00}" srcOrd="5" destOrd="0" presId="urn:microsoft.com/office/officeart/2005/8/layout/matrix1"/>
    <dgm:cxn modelId="{359CBD38-43D4-47B8-A0AB-B22AFC2BF8B8}" type="presParOf" srcId="{E760D776-1A68-4366-8497-AE67B29C0CAE}" destId="{C72DCAEC-B725-46CA-9855-AF611594068D}" srcOrd="6" destOrd="0" presId="urn:microsoft.com/office/officeart/2005/8/layout/matrix1"/>
    <dgm:cxn modelId="{63B3F4F2-072E-4587-8DB9-80886EDA5DAE}" type="presParOf" srcId="{E760D776-1A68-4366-8497-AE67B29C0CAE}" destId="{D2D40D98-8246-4078-9DDE-9AC94896D660}" srcOrd="7" destOrd="0" presId="urn:microsoft.com/office/officeart/2005/8/layout/matrix1"/>
    <dgm:cxn modelId="{0AE309DE-6FFD-4430-9306-A05322B9725C}" type="presParOf" srcId="{A7E458E3-ADEB-4F3F-8760-1A154010893A}" destId="{02A9403C-5142-4212-8E7E-E7B06EB48E27}" srcOrd="1" destOrd="0" presId="urn:microsoft.com/office/officeart/2005/8/layout/matrix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A9C973-DD97-407A-B702-FB9B4BD0702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CD635D-43B3-4C15-BFF2-2D47FF66BAA0}">
      <dgm:prSet phldrT="[Text]" custT="1"/>
      <dgm:spPr/>
      <dgm:t>
        <a:bodyPr/>
        <a:lstStyle/>
        <a:p>
          <a:endParaRPr lang="en-US" sz="1400" dirty="0" smtClean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Our Recruiting Services Offer</a:t>
          </a:r>
          <a:endParaRPr lang="en-US" sz="1600" dirty="0">
            <a:solidFill>
              <a:schemeClr val="bg1"/>
            </a:solidFill>
          </a:endParaRPr>
        </a:p>
      </dgm:t>
    </dgm:pt>
    <dgm:pt modelId="{F4BE8B0C-B147-43D1-829D-9E1F6BC6A65E}" type="parTrans" cxnId="{7B1FAA44-6A1E-46A5-BD1C-89CABCB5EE0C}">
      <dgm:prSet/>
      <dgm:spPr/>
      <dgm:t>
        <a:bodyPr/>
        <a:lstStyle/>
        <a:p>
          <a:endParaRPr lang="en-US"/>
        </a:p>
      </dgm:t>
    </dgm:pt>
    <dgm:pt modelId="{FF63A7F7-375C-4B37-9F70-09227DE728FE}" type="sibTrans" cxnId="{7B1FAA44-6A1E-46A5-BD1C-89CABCB5EE0C}">
      <dgm:prSet/>
      <dgm:spPr/>
      <dgm:t>
        <a:bodyPr/>
        <a:lstStyle/>
        <a:p>
          <a:endParaRPr lang="en-US"/>
        </a:p>
      </dgm:t>
    </dgm:pt>
    <dgm:pt modelId="{51B19AF4-9237-4D0A-8178-301385C0B20A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Dedicated recourses</a:t>
          </a:r>
          <a:endParaRPr lang="en-US" sz="1600" dirty="0"/>
        </a:p>
      </dgm:t>
    </dgm:pt>
    <dgm:pt modelId="{EC6D7361-AF44-44A0-B054-6A02EAD19E7D}" type="parTrans" cxnId="{13551011-8D7F-40BD-B55F-D37EF4302C7B}">
      <dgm:prSet/>
      <dgm:spPr/>
      <dgm:t>
        <a:bodyPr/>
        <a:lstStyle/>
        <a:p>
          <a:endParaRPr lang="en-US"/>
        </a:p>
      </dgm:t>
    </dgm:pt>
    <dgm:pt modelId="{6BF359AB-78B9-4AD9-A38E-C224F6005E8F}" type="sibTrans" cxnId="{13551011-8D7F-40BD-B55F-D37EF4302C7B}">
      <dgm:prSet/>
      <dgm:spPr/>
      <dgm:t>
        <a:bodyPr/>
        <a:lstStyle/>
        <a:p>
          <a:endParaRPr lang="en-US"/>
        </a:p>
      </dgm:t>
    </dgm:pt>
    <dgm:pt modelId="{6C20C1DE-6B35-4496-8262-FC3804AB0139}">
      <dgm:prSet phldrT="[Text]"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Light Industrial</a:t>
          </a:r>
          <a:endParaRPr lang="en-US" sz="1600" dirty="0"/>
        </a:p>
      </dgm:t>
    </dgm:pt>
    <dgm:pt modelId="{4FC3705D-5D64-4119-A08C-9CAA48DE6888}" type="parTrans" cxnId="{6AFEADE2-7457-4097-B2AD-63D82162CDFC}">
      <dgm:prSet/>
      <dgm:spPr/>
      <dgm:t>
        <a:bodyPr/>
        <a:lstStyle/>
        <a:p>
          <a:endParaRPr lang="en-US"/>
        </a:p>
      </dgm:t>
    </dgm:pt>
    <dgm:pt modelId="{E3D80F93-CCAF-492B-BE0D-F3965B045080}" type="sibTrans" cxnId="{6AFEADE2-7457-4097-B2AD-63D82162CDFC}">
      <dgm:prSet/>
      <dgm:spPr/>
      <dgm:t>
        <a:bodyPr/>
        <a:lstStyle/>
        <a:p>
          <a:endParaRPr lang="en-US"/>
        </a:p>
      </dgm:t>
    </dgm:pt>
    <dgm:pt modelId="{CDF6A8F3-6FED-4C16-894D-DCA462B27716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Types of Engagement</a:t>
          </a:r>
          <a:endParaRPr lang="en-US" dirty="0">
            <a:solidFill>
              <a:schemeClr val="bg1"/>
            </a:solidFill>
          </a:endParaRPr>
        </a:p>
      </dgm:t>
    </dgm:pt>
    <dgm:pt modelId="{51C0BC13-A5B4-4E6F-99AA-2DCA24B708A7}" type="parTrans" cxnId="{12A3081D-D899-4CBB-892E-EE17A51BCE48}">
      <dgm:prSet/>
      <dgm:spPr/>
      <dgm:t>
        <a:bodyPr/>
        <a:lstStyle/>
        <a:p>
          <a:endParaRPr lang="en-US"/>
        </a:p>
      </dgm:t>
    </dgm:pt>
    <dgm:pt modelId="{07674C98-8112-428F-8A6B-4C38ECB7B1B9}" type="sibTrans" cxnId="{12A3081D-D899-4CBB-892E-EE17A51BCE48}">
      <dgm:prSet/>
      <dgm:spPr/>
      <dgm:t>
        <a:bodyPr/>
        <a:lstStyle/>
        <a:p>
          <a:endParaRPr lang="en-US"/>
        </a:p>
      </dgm:t>
    </dgm:pt>
    <dgm:pt modelId="{FA6E40C7-95B4-442B-8AC7-23A6C5062EBB}">
      <dgm:prSet phldrT="[Text]"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Contract</a:t>
          </a:r>
          <a:endParaRPr lang="en-US" sz="1600" dirty="0"/>
        </a:p>
      </dgm:t>
    </dgm:pt>
    <dgm:pt modelId="{277F8FF7-1E3F-4658-9F34-D9B26756944A}" type="parTrans" cxnId="{6E127E1D-A923-409B-9D86-1075BC22F67F}">
      <dgm:prSet/>
      <dgm:spPr/>
      <dgm:t>
        <a:bodyPr/>
        <a:lstStyle/>
        <a:p>
          <a:endParaRPr lang="en-US"/>
        </a:p>
      </dgm:t>
    </dgm:pt>
    <dgm:pt modelId="{464778EB-1927-4B02-BCD5-C45821E00AC8}" type="sibTrans" cxnId="{6E127E1D-A923-409B-9D86-1075BC22F67F}">
      <dgm:prSet/>
      <dgm:spPr/>
      <dgm:t>
        <a:bodyPr/>
        <a:lstStyle/>
        <a:p>
          <a:endParaRPr lang="en-US"/>
        </a:p>
      </dgm:t>
    </dgm:pt>
    <dgm:pt modelId="{7A91FB4A-5F9B-4DE6-B73E-70C184E6014F}">
      <dgm:prSet custT="1"/>
      <dgm:spPr/>
      <dgm:t>
        <a:bodyPr/>
        <a:lstStyle/>
        <a:p>
          <a:r>
            <a: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Job boards and posting ability</a:t>
          </a:r>
        </a:p>
      </dgm:t>
    </dgm:pt>
    <dgm:pt modelId="{85F6D0FE-A756-452F-BC62-F0CC00F7CB07}" type="parTrans" cxnId="{075E7F2E-9F7A-4E8E-86B8-F725FBEC07C8}">
      <dgm:prSet/>
      <dgm:spPr/>
      <dgm:t>
        <a:bodyPr/>
        <a:lstStyle/>
        <a:p>
          <a:endParaRPr lang="en-US"/>
        </a:p>
      </dgm:t>
    </dgm:pt>
    <dgm:pt modelId="{D3F0D810-8399-482E-B921-5810B50C140A}" type="sibTrans" cxnId="{075E7F2E-9F7A-4E8E-86B8-F725FBEC07C8}">
      <dgm:prSet/>
      <dgm:spPr/>
      <dgm:t>
        <a:bodyPr/>
        <a:lstStyle/>
        <a:p>
          <a:endParaRPr lang="en-US"/>
        </a:p>
      </dgm:t>
    </dgm:pt>
    <dgm:pt modelId="{EBFF1194-FD97-4065-BC67-FBB68ABA7699}">
      <dgm:prSet custT="1"/>
      <dgm:spPr/>
      <dgm:t>
        <a:bodyPr/>
        <a:lstStyle/>
        <a:p>
          <a:r>
            <a: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Shared resources</a:t>
          </a:r>
        </a:p>
      </dgm:t>
    </dgm:pt>
    <dgm:pt modelId="{A797B226-525D-4D25-94B6-02695E71E63D}" type="parTrans" cxnId="{821ABF19-57AD-4BB2-B597-31199D001578}">
      <dgm:prSet/>
      <dgm:spPr/>
      <dgm:t>
        <a:bodyPr/>
        <a:lstStyle/>
        <a:p>
          <a:endParaRPr lang="en-US"/>
        </a:p>
      </dgm:t>
    </dgm:pt>
    <dgm:pt modelId="{EF024F8A-2D04-4E46-8375-32ADEBA75136}" type="sibTrans" cxnId="{821ABF19-57AD-4BB2-B597-31199D001578}">
      <dgm:prSet/>
      <dgm:spPr/>
      <dgm:t>
        <a:bodyPr/>
        <a:lstStyle/>
        <a:p>
          <a:endParaRPr lang="en-US"/>
        </a:p>
      </dgm:t>
    </dgm:pt>
    <dgm:pt modelId="{BF74C62A-B005-40A5-85AA-0C06DCC83D76}">
      <dgm:prSet custT="1"/>
      <dgm:spPr/>
      <dgm:t>
        <a:bodyPr/>
        <a:lstStyle/>
        <a:p>
          <a:r>
            <a: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Resume sourcing only</a:t>
          </a:r>
        </a:p>
      </dgm:t>
    </dgm:pt>
    <dgm:pt modelId="{50CA5ACC-7963-4F56-952F-43B49A3D0B86}" type="parTrans" cxnId="{4DBCD43D-02B5-4F52-8564-A72BD8E108E8}">
      <dgm:prSet/>
      <dgm:spPr/>
      <dgm:t>
        <a:bodyPr/>
        <a:lstStyle/>
        <a:p>
          <a:endParaRPr lang="en-US"/>
        </a:p>
      </dgm:t>
    </dgm:pt>
    <dgm:pt modelId="{35F5F1DB-4F2A-469F-8687-64B13AA45417}" type="sibTrans" cxnId="{4DBCD43D-02B5-4F52-8564-A72BD8E108E8}">
      <dgm:prSet/>
      <dgm:spPr/>
      <dgm:t>
        <a:bodyPr/>
        <a:lstStyle/>
        <a:p>
          <a:endParaRPr lang="en-US"/>
        </a:p>
      </dgm:t>
    </dgm:pt>
    <dgm:pt modelId="{523BB1E1-D6DD-4639-99C8-8892CF9F4C6B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Information Technology</a:t>
          </a:r>
        </a:p>
      </dgm:t>
    </dgm:pt>
    <dgm:pt modelId="{19982FBF-4BB4-4A19-AE73-E65934C9F930}" type="parTrans" cxnId="{D0202E7B-7089-4F44-AF07-713BF8B02CD7}">
      <dgm:prSet/>
      <dgm:spPr/>
      <dgm:t>
        <a:bodyPr/>
        <a:lstStyle/>
        <a:p>
          <a:endParaRPr lang="en-US"/>
        </a:p>
      </dgm:t>
    </dgm:pt>
    <dgm:pt modelId="{F980B68E-596B-4D70-8A3E-EBDABC8EDF2A}" type="sibTrans" cxnId="{D0202E7B-7089-4F44-AF07-713BF8B02CD7}">
      <dgm:prSet/>
      <dgm:spPr/>
      <dgm:t>
        <a:bodyPr/>
        <a:lstStyle/>
        <a:p>
          <a:endParaRPr lang="en-US"/>
        </a:p>
      </dgm:t>
    </dgm:pt>
    <dgm:pt modelId="{57D51D65-3BB7-4D73-B143-5519DF7F1A1B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Health care</a:t>
          </a:r>
        </a:p>
      </dgm:t>
    </dgm:pt>
    <dgm:pt modelId="{AFAC6BE4-6DE3-4257-A540-30EB7164AB3A}" type="parTrans" cxnId="{2242523C-E876-43C1-8314-88E15108A5DF}">
      <dgm:prSet/>
      <dgm:spPr/>
      <dgm:t>
        <a:bodyPr/>
        <a:lstStyle/>
        <a:p>
          <a:endParaRPr lang="en-US"/>
        </a:p>
      </dgm:t>
    </dgm:pt>
    <dgm:pt modelId="{92D4F1BB-4E28-4447-AD9C-DE7E0B52E79B}" type="sibTrans" cxnId="{2242523C-E876-43C1-8314-88E15108A5DF}">
      <dgm:prSet/>
      <dgm:spPr/>
      <dgm:t>
        <a:bodyPr/>
        <a:lstStyle/>
        <a:p>
          <a:endParaRPr lang="en-US"/>
        </a:p>
      </dgm:t>
    </dgm:pt>
    <dgm:pt modelId="{A3125190-4553-4C83-984A-4441CF66B911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Finance and Accounting</a:t>
          </a:r>
        </a:p>
      </dgm:t>
    </dgm:pt>
    <dgm:pt modelId="{865267A3-4E92-4A52-BEA3-5A0888331EC2}" type="parTrans" cxnId="{7421B6C8-9814-4C5E-80AA-D0F0803A1A19}">
      <dgm:prSet/>
      <dgm:spPr/>
      <dgm:t>
        <a:bodyPr/>
        <a:lstStyle/>
        <a:p>
          <a:endParaRPr lang="en-US"/>
        </a:p>
      </dgm:t>
    </dgm:pt>
    <dgm:pt modelId="{8FC8EF71-E875-425B-A692-652BA8949739}" type="sibTrans" cxnId="{7421B6C8-9814-4C5E-80AA-D0F0803A1A19}">
      <dgm:prSet/>
      <dgm:spPr/>
      <dgm:t>
        <a:bodyPr/>
        <a:lstStyle/>
        <a:p>
          <a:endParaRPr lang="en-US"/>
        </a:p>
      </dgm:t>
    </dgm:pt>
    <dgm:pt modelId="{304595FF-C379-4C70-96CA-7E38B0E9B51B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Administrative jobs</a:t>
          </a:r>
        </a:p>
      </dgm:t>
    </dgm:pt>
    <dgm:pt modelId="{1F2A7964-07E6-403D-8898-876771550866}" type="parTrans" cxnId="{43836A9C-3D3F-4BAD-8C5A-155B1C43E569}">
      <dgm:prSet/>
      <dgm:spPr/>
      <dgm:t>
        <a:bodyPr/>
        <a:lstStyle/>
        <a:p>
          <a:endParaRPr lang="en-US"/>
        </a:p>
      </dgm:t>
    </dgm:pt>
    <dgm:pt modelId="{65B832FE-1927-40B8-A4AF-7F31C0DB187F}" type="sibTrans" cxnId="{43836A9C-3D3F-4BAD-8C5A-155B1C43E569}">
      <dgm:prSet/>
      <dgm:spPr/>
      <dgm:t>
        <a:bodyPr/>
        <a:lstStyle/>
        <a:p>
          <a:endParaRPr lang="en-US"/>
        </a:p>
      </dgm:t>
    </dgm:pt>
    <dgm:pt modelId="{8C24202D-6812-45D8-BF04-914230BFC85B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Contract to Hire</a:t>
          </a:r>
        </a:p>
      </dgm:t>
    </dgm:pt>
    <dgm:pt modelId="{72A12C60-4CB1-4483-8230-0EC2DD07CA51}" type="parTrans" cxnId="{73D035E7-7902-4DBE-A321-A200369CA463}">
      <dgm:prSet/>
      <dgm:spPr/>
      <dgm:t>
        <a:bodyPr/>
        <a:lstStyle/>
        <a:p>
          <a:endParaRPr lang="en-US"/>
        </a:p>
      </dgm:t>
    </dgm:pt>
    <dgm:pt modelId="{3231311B-17E6-402C-99BC-52ECDA06FACB}" type="sibTrans" cxnId="{73D035E7-7902-4DBE-A321-A200369CA463}">
      <dgm:prSet/>
      <dgm:spPr/>
      <dgm:t>
        <a:bodyPr/>
        <a:lstStyle/>
        <a:p>
          <a:endParaRPr lang="en-US"/>
        </a:p>
      </dgm:t>
    </dgm:pt>
    <dgm:pt modelId="{72B5F396-ED1C-46C2-843A-D934BBE9F6A9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Full time Position</a:t>
          </a:r>
        </a:p>
      </dgm:t>
    </dgm:pt>
    <dgm:pt modelId="{5B36ABA4-888B-4C28-A563-1DED84FF979E}" type="parTrans" cxnId="{D0FF72A2-87C9-41A9-81DF-265B118D4C71}">
      <dgm:prSet/>
      <dgm:spPr/>
      <dgm:t>
        <a:bodyPr/>
        <a:lstStyle/>
        <a:p>
          <a:endParaRPr lang="en-US"/>
        </a:p>
      </dgm:t>
    </dgm:pt>
    <dgm:pt modelId="{2ABD3E75-8F5D-415A-84B7-18AB26221443}" type="sibTrans" cxnId="{D0FF72A2-87C9-41A9-81DF-265B118D4C71}">
      <dgm:prSet/>
      <dgm:spPr/>
      <dgm:t>
        <a:bodyPr/>
        <a:lstStyle/>
        <a:p>
          <a:endParaRPr lang="en-US"/>
        </a:p>
      </dgm:t>
    </dgm:pt>
    <dgm:pt modelId="{6F90CC6E-3148-4874-BF1D-0FA69B2C60F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Types of Position (partial list)</a:t>
          </a:r>
          <a:endParaRPr lang="en-US" dirty="0">
            <a:solidFill>
              <a:schemeClr val="bg1"/>
            </a:solidFill>
          </a:endParaRPr>
        </a:p>
      </dgm:t>
    </dgm:pt>
    <dgm:pt modelId="{A3950511-0C5F-4E52-8955-64F7C42BD417}" type="sibTrans" cxnId="{4EC1809C-312A-412A-9DB6-43DAC40AB3D3}">
      <dgm:prSet/>
      <dgm:spPr/>
      <dgm:t>
        <a:bodyPr/>
        <a:lstStyle/>
        <a:p>
          <a:endParaRPr lang="en-US"/>
        </a:p>
      </dgm:t>
    </dgm:pt>
    <dgm:pt modelId="{EAF65390-1B81-4C10-BCD8-C50C2E54319F}" type="parTrans" cxnId="{4EC1809C-312A-412A-9DB6-43DAC40AB3D3}">
      <dgm:prSet/>
      <dgm:spPr/>
      <dgm:t>
        <a:bodyPr/>
        <a:lstStyle/>
        <a:p>
          <a:endParaRPr lang="en-US"/>
        </a:p>
      </dgm:t>
    </dgm:pt>
    <dgm:pt modelId="{EBE561AA-73EA-4A57-BCFB-A4D660AF86B3}">
      <dgm:prSet custT="1"/>
      <dgm:spPr/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Pharmaceutical</a:t>
          </a:r>
        </a:p>
      </dgm:t>
    </dgm:pt>
    <dgm:pt modelId="{5F5959F3-207C-437D-9B63-FA39E6B461E8}" type="parTrans" cxnId="{6BA661E4-BF77-495E-844D-73BA82958BDB}">
      <dgm:prSet/>
      <dgm:spPr/>
      <dgm:t>
        <a:bodyPr/>
        <a:lstStyle/>
        <a:p>
          <a:endParaRPr lang="en-US"/>
        </a:p>
      </dgm:t>
    </dgm:pt>
    <dgm:pt modelId="{7AE09E44-A2AD-4150-B546-DF4902C6E96C}" type="sibTrans" cxnId="{6BA661E4-BF77-495E-844D-73BA82958BDB}">
      <dgm:prSet/>
      <dgm:spPr/>
      <dgm:t>
        <a:bodyPr/>
        <a:lstStyle/>
        <a:p>
          <a:endParaRPr lang="en-US"/>
        </a:p>
      </dgm:t>
    </dgm:pt>
    <dgm:pt modelId="{12B6B521-C9D3-4393-B838-63E8F14EA325}" type="pres">
      <dgm:prSet presAssocID="{34A9C973-DD97-407A-B702-FB9B4BD070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FD21BD-8E36-4CBA-9A47-6B3FE64A42D3}" type="pres">
      <dgm:prSet presAssocID="{10CD635D-43B3-4C15-BFF2-2D47FF66BAA0}" presName="composite" presStyleCnt="0"/>
      <dgm:spPr/>
    </dgm:pt>
    <dgm:pt modelId="{912FCA44-4291-4495-B69D-FE70F1C90554}" type="pres">
      <dgm:prSet presAssocID="{10CD635D-43B3-4C15-BFF2-2D47FF66BAA0}" presName="parTx" presStyleLbl="alignNode1" presStyleIdx="0" presStyleCnt="3" custScaleX="131368" custScaleY="128974" custLinFactNeighborX="4082" custLinFactNeighborY="-945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08FEC-2FE6-4827-97D6-8220ECBA8997}" type="pres">
      <dgm:prSet presAssocID="{10CD635D-43B3-4C15-BFF2-2D47FF66BAA0}" presName="desTx" presStyleLbl="alignAccFollowNode1" presStyleIdx="0" presStyleCnt="3" custScaleX="124045" custScaleY="100000" custLinFactNeighborX="2712" custLinFactNeighborY="-13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9F776-D4A2-44ED-AF67-753ECC5F93DA}" type="pres">
      <dgm:prSet presAssocID="{FF63A7F7-375C-4B37-9F70-09227DE728FE}" presName="space" presStyleCnt="0"/>
      <dgm:spPr/>
    </dgm:pt>
    <dgm:pt modelId="{163010CA-A69F-4D9A-B4D4-404E1C8C5D87}" type="pres">
      <dgm:prSet presAssocID="{6F90CC6E-3148-4874-BF1D-0FA69B2C60FD}" presName="composite" presStyleCnt="0"/>
      <dgm:spPr/>
    </dgm:pt>
    <dgm:pt modelId="{ED58EA51-A034-46BC-9E88-DF305D31170D}" type="pres">
      <dgm:prSet presAssocID="{6F90CC6E-3148-4874-BF1D-0FA69B2C60FD}" presName="parTx" presStyleLbl="alignNode1" presStyleIdx="1" presStyleCnt="3" custScaleX="134765" custScaleY="125234" custLinFactNeighborX="-4214" custLinFactNeighborY="-982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1FCD8-FBA9-47C3-8849-8A62ABA376FA}" type="pres">
      <dgm:prSet presAssocID="{6F90CC6E-3148-4874-BF1D-0FA69B2C60FD}" presName="desTx" presStyleLbl="alignAccFollowNode1" presStyleIdx="1" presStyleCnt="3" custScaleX="137571" custScaleY="100000" custLinFactNeighborX="-2008" custLinFactNeighborY="-13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765BB-C028-4548-BC17-D8C26D5EA2B6}" type="pres">
      <dgm:prSet presAssocID="{A3950511-0C5F-4E52-8955-64F7C42BD417}" presName="space" presStyleCnt="0"/>
      <dgm:spPr/>
    </dgm:pt>
    <dgm:pt modelId="{8146D7A9-345F-4B75-8F81-191AAD5492A8}" type="pres">
      <dgm:prSet presAssocID="{CDF6A8F3-6FED-4C16-894D-DCA462B27716}" presName="composite" presStyleCnt="0"/>
      <dgm:spPr/>
    </dgm:pt>
    <dgm:pt modelId="{3E15DE36-AB4A-442A-BE63-B5EA7FD0E007}" type="pres">
      <dgm:prSet presAssocID="{CDF6A8F3-6FED-4C16-894D-DCA462B27716}" presName="parTx" presStyleLbl="alignNode1" presStyleIdx="2" presStyleCnt="3" custScaleX="129706" custScaleY="125234" custLinFactNeighborX="-1644" custLinFactNeighborY="-927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FC68A5-AA3A-4E84-91F4-6FC4ECADA5C3}" type="pres">
      <dgm:prSet presAssocID="{CDF6A8F3-6FED-4C16-894D-DCA462B27716}" presName="desTx" presStyleLbl="alignAccFollowNode1" presStyleIdx="2" presStyleCnt="3" custScaleX="135798" custScaleY="100000" custLinFactNeighborX="-47" custLinFactNeighborY="-13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FF72A2-87C9-41A9-81DF-265B118D4C71}" srcId="{CDF6A8F3-6FED-4C16-894D-DCA462B27716}" destId="{72B5F396-ED1C-46C2-843A-D934BBE9F6A9}" srcOrd="2" destOrd="0" parTransId="{5B36ABA4-888B-4C28-A563-1DED84FF979E}" sibTransId="{2ABD3E75-8F5D-415A-84B7-18AB26221443}"/>
    <dgm:cxn modelId="{13551011-8D7F-40BD-B55F-D37EF4302C7B}" srcId="{10CD635D-43B3-4C15-BFF2-2D47FF66BAA0}" destId="{51B19AF4-9237-4D0A-8178-301385C0B20A}" srcOrd="0" destOrd="0" parTransId="{EC6D7361-AF44-44A0-B054-6A02EAD19E7D}" sibTransId="{6BF359AB-78B9-4AD9-A38E-C224F6005E8F}"/>
    <dgm:cxn modelId="{7DC2383A-E493-42FB-A311-200E578D4726}" type="presOf" srcId="{57D51D65-3BB7-4D73-B143-5519DF7F1A1B}" destId="{5A01FCD8-FBA9-47C3-8849-8A62ABA376FA}" srcOrd="0" destOrd="2" presId="urn:microsoft.com/office/officeart/2005/8/layout/hList1"/>
    <dgm:cxn modelId="{6CEAE791-636D-4FAD-9343-4442D7269375}" type="presOf" srcId="{10CD635D-43B3-4C15-BFF2-2D47FF66BAA0}" destId="{912FCA44-4291-4495-B69D-FE70F1C90554}" srcOrd="0" destOrd="0" presId="urn:microsoft.com/office/officeart/2005/8/layout/hList1"/>
    <dgm:cxn modelId="{21D54442-667E-4E3F-8D6D-87FFF92C76E4}" type="presOf" srcId="{EBFF1194-FD97-4065-BC67-FBB68ABA7699}" destId="{67E08FEC-2FE6-4827-97D6-8220ECBA8997}" srcOrd="0" destOrd="2" presId="urn:microsoft.com/office/officeart/2005/8/layout/hList1"/>
    <dgm:cxn modelId="{2242523C-E876-43C1-8314-88E15108A5DF}" srcId="{6F90CC6E-3148-4874-BF1D-0FA69B2C60FD}" destId="{57D51D65-3BB7-4D73-B143-5519DF7F1A1B}" srcOrd="2" destOrd="0" parTransId="{AFAC6BE4-6DE3-4257-A540-30EB7164AB3A}" sibTransId="{92D4F1BB-4E28-4447-AD9C-DE7E0B52E79B}"/>
    <dgm:cxn modelId="{73D035E7-7902-4DBE-A321-A200369CA463}" srcId="{CDF6A8F3-6FED-4C16-894D-DCA462B27716}" destId="{8C24202D-6812-45D8-BF04-914230BFC85B}" srcOrd="1" destOrd="0" parTransId="{72A12C60-4CB1-4483-8230-0EC2DD07CA51}" sibTransId="{3231311B-17E6-402C-99BC-52ECDA06FACB}"/>
    <dgm:cxn modelId="{A9C54FCC-B06F-4436-9FBE-38B018E5D88D}" type="presOf" srcId="{EBE561AA-73EA-4A57-BCFB-A4D660AF86B3}" destId="{5A01FCD8-FBA9-47C3-8849-8A62ABA376FA}" srcOrd="0" destOrd="5" presId="urn:microsoft.com/office/officeart/2005/8/layout/hList1"/>
    <dgm:cxn modelId="{4DBCD43D-02B5-4F52-8564-A72BD8E108E8}" srcId="{10CD635D-43B3-4C15-BFF2-2D47FF66BAA0}" destId="{BF74C62A-B005-40A5-85AA-0C06DCC83D76}" srcOrd="3" destOrd="0" parTransId="{50CA5ACC-7963-4F56-952F-43B49A3D0B86}" sibTransId="{35F5F1DB-4F2A-469F-8687-64B13AA45417}"/>
    <dgm:cxn modelId="{7421B6C8-9814-4C5E-80AA-D0F0803A1A19}" srcId="{6F90CC6E-3148-4874-BF1D-0FA69B2C60FD}" destId="{A3125190-4553-4C83-984A-4441CF66B911}" srcOrd="3" destOrd="0" parTransId="{865267A3-4E92-4A52-BEA3-5A0888331EC2}" sibTransId="{8FC8EF71-E875-425B-A692-652BA8949739}"/>
    <dgm:cxn modelId="{075E7F2E-9F7A-4E8E-86B8-F725FBEC07C8}" srcId="{10CD635D-43B3-4C15-BFF2-2D47FF66BAA0}" destId="{7A91FB4A-5F9B-4DE6-B73E-70C184E6014F}" srcOrd="1" destOrd="0" parTransId="{85F6D0FE-A756-452F-BC62-F0CC00F7CB07}" sibTransId="{D3F0D810-8399-482E-B921-5810B50C140A}"/>
    <dgm:cxn modelId="{6AFEADE2-7457-4097-B2AD-63D82162CDFC}" srcId="{6F90CC6E-3148-4874-BF1D-0FA69B2C60FD}" destId="{6C20C1DE-6B35-4496-8262-FC3804AB0139}" srcOrd="0" destOrd="0" parTransId="{4FC3705D-5D64-4119-A08C-9CAA48DE6888}" sibTransId="{E3D80F93-CCAF-492B-BE0D-F3965B045080}"/>
    <dgm:cxn modelId="{A6BC9FF5-2239-4D74-ACF5-FB8DFB68EF1F}" type="presOf" srcId="{6C20C1DE-6B35-4496-8262-FC3804AB0139}" destId="{5A01FCD8-FBA9-47C3-8849-8A62ABA376FA}" srcOrd="0" destOrd="0" presId="urn:microsoft.com/office/officeart/2005/8/layout/hList1"/>
    <dgm:cxn modelId="{10EEAC02-131D-4C17-A7F7-AA65BDF442F4}" type="presOf" srcId="{BF74C62A-B005-40A5-85AA-0C06DCC83D76}" destId="{67E08FEC-2FE6-4827-97D6-8220ECBA8997}" srcOrd="0" destOrd="3" presId="urn:microsoft.com/office/officeart/2005/8/layout/hList1"/>
    <dgm:cxn modelId="{821ABF19-57AD-4BB2-B597-31199D001578}" srcId="{10CD635D-43B3-4C15-BFF2-2D47FF66BAA0}" destId="{EBFF1194-FD97-4065-BC67-FBB68ABA7699}" srcOrd="2" destOrd="0" parTransId="{A797B226-525D-4D25-94B6-02695E71E63D}" sibTransId="{EF024F8A-2D04-4E46-8375-32ADEBA75136}"/>
    <dgm:cxn modelId="{6E127E1D-A923-409B-9D86-1075BC22F67F}" srcId="{CDF6A8F3-6FED-4C16-894D-DCA462B27716}" destId="{FA6E40C7-95B4-442B-8AC7-23A6C5062EBB}" srcOrd="0" destOrd="0" parTransId="{277F8FF7-1E3F-4658-9F34-D9B26756944A}" sibTransId="{464778EB-1927-4B02-BCD5-C45821E00AC8}"/>
    <dgm:cxn modelId="{2FEEC761-8D51-4948-A717-C64A860FA98C}" type="presOf" srcId="{34A9C973-DD97-407A-B702-FB9B4BD07020}" destId="{12B6B521-C9D3-4393-B838-63E8F14EA325}" srcOrd="0" destOrd="0" presId="urn:microsoft.com/office/officeart/2005/8/layout/hList1"/>
    <dgm:cxn modelId="{B30BE2C6-A75D-43D7-B2DA-52473498D197}" type="presOf" srcId="{FA6E40C7-95B4-442B-8AC7-23A6C5062EBB}" destId="{B5FC68A5-AA3A-4E84-91F4-6FC4ECADA5C3}" srcOrd="0" destOrd="0" presId="urn:microsoft.com/office/officeart/2005/8/layout/hList1"/>
    <dgm:cxn modelId="{E33214C0-FD90-4D65-9E0C-1937A2378C41}" type="presOf" srcId="{A3125190-4553-4C83-984A-4441CF66B911}" destId="{5A01FCD8-FBA9-47C3-8849-8A62ABA376FA}" srcOrd="0" destOrd="3" presId="urn:microsoft.com/office/officeart/2005/8/layout/hList1"/>
    <dgm:cxn modelId="{6BA661E4-BF77-495E-844D-73BA82958BDB}" srcId="{6F90CC6E-3148-4874-BF1D-0FA69B2C60FD}" destId="{EBE561AA-73EA-4A57-BCFB-A4D660AF86B3}" srcOrd="5" destOrd="0" parTransId="{5F5959F3-207C-437D-9B63-FA39E6B461E8}" sibTransId="{7AE09E44-A2AD-4150-B546-DF4902C6E96C}"/>
    <dgm:cxn modelId="{4EC1809C-312A-412A-9DB6-43DAC40AB3D3}" srcId="{34A9C973-DD97-407A-B702-FB9B4BD07020}" destId="{6F90CC6E-3148-4874-BF1D-0FA69B2C60FD}" srcOrd="1" destOrd="0" parTransId="{EAF65390-1B81-4C10-BCD8-C50C2E54319F}" sibTransId="{A3950511-0C5F-4E52-8955-64F7C42BD417}"/>
    <dgm:cxn modelId="{83103E60-B2EF-4FC4-B7C5-97EFCFBF9B16}" type="presOf" srcId="{6F90CC6E-3148-4874-BF1D-0FA69B2C60FD}" destId="{ED58EA51-A034-46BC-9E88-DF305D31170D}" srcOrd="0" destOrd="0" presId="urn:microsoft.com/office/officeart/2005/8/layout/hList1"/>
    <dgm:cxn modelId="{FB92C097-E7A9-48D2-9835-C79C73A657C6}" type="presOf" srcId="{51B19AF4-9237-4D0A-8178-301385C0B20A}" destId="{67E08FEC-2FE6-4827-97D6-8220ECBA8997}" srcOrd="0" destOrd="0" presId="urn:microsoft.com/office/officeart/2005/8/layout/hList1"/>
    <dgm:cxn modelId="{43836A9C-3D3F-4BAD-8C5A-155B1C43E569}" srcId="{6F90CC6E-3148-4874-BF1D-0FA69B2C60FD}" destId="{304595FF-C379-4C70-96CA-7E38B0E9B51B}" srcOrd="4" destOrd="0" parTransId="{1F2A7964-07E6-403D-8898-876771550866}" sibTransId="{65B832FE-1927-40B8-A4AF-7F31C0DB187F}"/>
    <dgm:cxn modelId="{8B99B314-DB2C-4A4D-A415-AF3A034AF0C8}" type="presOf" srcId="{72B5F396-ED1C-46C2-843A-D934BBE9F6A9}" destId="{B5FC68A5-AA3A-4E84-91F4-6FC4ECADA5C3}" srcOrd="0" destOrd="2" presId="urn:microsoft.com/office/officeart/2005/8/layout/hList1"/>
    <dgm:cxn modelId="{7B1FAA44-6A1E-46A5-BD1C-89CABCB5EE0C}" srcId="{34A9C973-DD97-407A-B702-FB9B4BD07020}" destId="{10CD635D-43B3-4C15-BFF2-2D47FF66BAA0}" srcOrd="0" destOrd="0" parTransId="{F4BE8B0C-B147-43D1-829D-9E1F6BC6A65E}" sibTransId="{FF63A7F7-375C-4B37-9F70-09227DE728FE}"/>
    <dgm:cxn modelId="{76BAE91F-19D2-4470-A205-32FAB3F63846}" type="presOf" srcId="{7A91FB4A-5F9B-4DE6-B73E-70C184E6014F}" destId="{67E08FEC-2FE6-4827-97D6-8220ECBA8997}" srcOrd="0" destOrd="1" presId="urn:microsoft.com/office/officeart/2005/8/layout/hList1"/>
    <dgm:cxn modelId="{12A3081D-D899-4CBB-892E-EE17A51BCE48}" srcId="{34A9C973-DD97-407A-B702-FB9B4BD07020}" destId="{CDF6A8F3-6FED-4C16-894D-DCA462B27716}" srcOrd="2" destOrd="0" parTransId="{51C0BC13-A5B4-4E6F-99AA-2DCA24B708A7}" sibTransId="{07674C98-8112-428F-8A6B-4C38ECB7B1B9}"/>
    <dgm:cxn modelId="{D0202E7B-7089-4F44-AF07-713BF8B02CD7}" srcId="{6F90CC6E-3148-4874-BF1D-0FA69B2C60FD}" destId="{523BB1E1-D6DD-4639-99C8-8892CF9F4C6B}" srcOrd="1" destOrd="0" parTransId="{19982FBF-4BB4-4A19-AE73-E65934C9F930}" sibTransId="{F980B68E-596B-4D70-8A3E-EBDABC8EDF2A}"/>
    <dgm:cxn modelId="{404C42F1-9F82-4063-8636-9076B57E0788}" type="presOf" srcId="{CDF6A8F3-6FED-4C16-894D-DCA462B27716}" destId="{3E15DE36-AB4A-442A-BE63-B5EA7FD0E007}" srcOrd="0" destOrd="0" presId="urn:microsoft.com/office/officeart/2005/8/layout/hList1"/>
    <dgm:cxn modelId="{E3B27312-CF48-4AC1-B0B7-DBB9D616E1FF}" type="presOf" srcId="{8C24202D-6812-45D8-BF04-914230BFC85B}" destId="{B5FC68A5-AA3A-4E84-91F4-6FC4ECADA5C3}" srcOrd="0" destOrd="1" presId="urn:microsoft.com/office/officeart/2005/8/layout/hList1"/>
    <dgm:cxn modelId="{8CC7C8D2-8DB4-4B2D-B17A-9171760EB4D6}" type="presOf" srcId="{523BB1E1-D6DD-4639-99C8-8892CF9F4C6B}" destId="{5A01FCD8-FBA9-47C3-8849-8A62ABA376FA}" srcOrd="0" destOrd="1" presId="urn:microsoft.com/office/officeart/2005/8/layout/hList1"/>
    <dgm:cxn modelId="{A136DD5C-EA64-43C3-8BE7-00F2D18EDECE}" type="presOf" srcId="{304595FF-C379-4C70-96CA-7E38B0E9B51B}" destId="{5A01FCD8-FBA9-47C3-8849-8A62ABA376FA}" srcOrd="0" destOrd="4" presId="urn:microsoft.com/office/officeart/2005/8/layout/hList1"/>
    <dgm:cxn modelId="{71819924-E4CA-468C-A971-F7DE9F6607FD}" type="presParOf" srcId="{12B6B521-C9D3-4393-B838-63E8F14EA325}" destId="{46FD21BD-8E36-4CBA-9A47-6B3FE64A42D3}" srcOrd="0" destOrd="0" presId="urn:microsoft.com/office/officeart/2005/8/layout/hList1"/>
    <dgm:cxn modelId="{8ACE3822-BBB0-4718-9141-A3B793AF4344}" type="presParOf" srcId="{46FD21BD-8E36-4CBA-9A47-6B3FE64A42D3}" destId="{912FCA44-4291-4495-B69D-FE70F1C90554}" srcOrd="0" destOrd="0" presId="urn:microsoft.com/office/officeart/2005/8/layout/hList1"/>
    <dgm:cxn modelId="{CC9C7268-1BB9-41B9-BC79-59248ED9E9DD}" type="presParOf" srcId="{46FD21BD-8E36-4CBA-9A47-6B3FE64A42D3}" destId="{67E08FEC-2FE6-4827-97D6-8220ECBA8997}" srcOrd="1" destOrd="0" presId="urn:microsoft.com/office/officeart/2005/8/layout/hList1"/>
    <dgm:cxn modelId="{FAA9C4D7-B0A4-424E-AC11-E635E7019960}" type="presParOf" srcId="{12B6B521-C9D3-4393-B838-63E8F14EA325}" destId="{C7C9F776-D4A2-44ED-AF67-753ECC5F93DA}" srcOrd="1" destOrd="0" presId="urn:microsoft.com/office/officeart/2005/8/layout/hList1"/>
    <dgm:cxn modelId="{3E4E2693-6B79-4920-B1C9-21BE5DCCC20C}" type="presParOf" srcId="{12B6B521-C9D3-4393-B838-63E8F14EA325}" destId="{163010CA-A69F-4D9A-B4D4-404E1C8C5D87}" srcOrd="2" destOrd="0" presId="urn:microsoft.com/office/officeart/2005/8/layout/hList1"/>
    <dgm:cxn modelId="{2181DC7A-8E3C-4555-81B8-DBF59D7D44AB}" type="presParOf" srcId="{163010CA-A69F-4D9A-B4D4-404E1C8C5D87}" destId="{ED58EA51-A034-46BC-9E88-DF305D31170D}" srcOrd="0" destOrd="0" presId="urn:microsoft.com/office/officeart/2005/8/layout/hList1"/>
    <dgm:cxn modelId="{0950C069-A24B-4D2F-BEB6-2464C789A9EC}" type="presParOf" srcId="{163010CA-A69F-4D9A-B4D4-404E1C8C5D87}" destId="{5A01FCD8-FBA9-47C3-8849-8A62ABA376FA}" srcOrd="1" destOrd="0" presId="urn:microsoft.com/office/officeart/2005/8/layout/hList1"/>
    <dgm:cxn modelId="{952F788E-9D1F-449F-9F14-B14A3DCCE38A}" type="presParOf" srcId="{12B6B521-C9D3-4393-B838-63E8F14EA325}" destId="{AF9765BB-C028-4548-BC17-D8C26D5EA2B6}" srcOrd="3" destOrd="0" presId="urn:microsoft.com/office/officeart/2005/8/layout/hList1"/>
    <dgm:cxn modelId="{03F4D9BC-E93B-4E99-AA9C-9246A92D14A4}" type="presParOf" srcId="{12B6B521-C9D3-4393-B838-63E8F14EA325}" destId="{8146D7A9-345F-4B75-8F81-191AAD5492A8}" srcOrd="4" destOrd="0" presId="urn:microsoft.com/office/officeart/2005/8/layout/hList1"/>
    <dgm:cxn modelId="{B85FDB8D-6C68-40A7-8325-B6D6A428C49E}" type="presParOf" srcId="{8146D7A9-345F-4B75-8F81-191AAD5492A8}" destId="{3E15DE36-AB4A-442A-BE63-B5EA7FD0E007}" srcOrd="0" destOrd="0" presId="urn:microsoft.com/office/officeart/2005/8/layout/hList1"/>
    <dgm:cxn modelId="{1C5E0B59-9A39-480C-BCD5-951484154F93}" type="presParOf" srcId="{8146D7A9-345F-4B75-8F81-191AAD5492A8}" destId="{B5FC68A5-AA3A-4E84-91F4-6FC4ECADA5C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14EB3-1F9B-4254-9C8C-157F75FCD0EE}">
      <dsp:nvSpPr>
        <dsp:cNvPr id="0" name=""/>
        <dsp:cNvSpPr/>
      </dsp:nvSpPr>
      <dsp:spPr>
        <a:xfrm>
          <a:off x="3130814" y="1904468"/>
          <a:ext cx="2187145" cy="1524530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Area of Expertise</a:t>
          </a:r>
          <a:endParaRPr lang="en-US" sz="1800" b="1" kern="1200" dirty="0"/>
        </a:p>
      </dsp:txBody>
      <dsp:txXfrm>
        <a:off x="3458262" y="2132713"/>
        <a:ext cx="1532249" cy="1068040"/>
      </dsp:txXfrm>
    </dsp:sp>
    <dsp:sp modelId="{28C0DFFA-94D9-4B0E-A052-830F49E47C3A}">
      <dsp:nvSpPr>
        <dsp:cNvPr id="0" name=""/>
        <dsp:cNvSpPr/>
      </dsp:nvSpPr>
      <dsp:spPr>
        <a:xfrm>
          <a:off x="4500387" y="762000"/>
          <a:ext cx="825203" cy="818159"/>
        </a:xfrm>
        <a:prstGeom prst="hexagon">
          <a:avLst>
            <a:gd name="adj" fmla="val 28900"/>
            <a:gd name="vf" fmla="val 11547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2C15B-7C5D-442E-B71F-3998CEB57FA2}">
      <dsp:nvSpPr>
        <dsp:cNvPr id="0" name=""/>
        <dsp:cNvSpPr/>
      </dsp:nvSpPr>
      <dsp:spPr>
        <a:xfrm>
          <a:off x="3332281" y="0"/>
          <a:ext cx="1792350" cy="1550593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1300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Information Technology</a:t>
          </a:r>
          <a:endParaRPr lang="en-US" sz="1400" b="1" kern="1200" dirty="0"/>
        </a:p>
      </dsp:txBody>
      <dsp:txXfrm>
        <a:off x="3629312" y="256966"/>
        <a:ext cx="1198288" cy="1036661"/>
      </dsp:txXfrm>
    </dsp:sp>
    <dsp:sp modelId="{9BBD5CF6-2DB4-4780-BC88-7231D2873D01}">
      <dsp:nvSpPr>
        <dsp:cNvPr id="0" name=""/>
        <dsp:cNvSpPr/>
      </dsp:nvSpPr>
      <dsp:spPr>
        <a:xfrm>
          <a:off x="5463464" y="2144801"/>
          <a:ext cx="825203" cy="711022"/>
        </a:xfrm>
        <a:prstGeom prst="hexagon">
          <a:avLst>
            <a:gd name="adj" fmla="val 28900"/>
            <a:gd name="vf" fmla="val 11547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62D4C-BEAC-4080-B9AD-41706A4924A6}">
      <dsp:nvSpPr>
        <dsp:cNvPr id="0" name=""/>
        <dsp:cNvSpPr/>
      </dsp:nvSpPr>
      <dsp:spPr>
        <a:xfrm>
          <a:off x="4976075" y="953719"/>
          <a:ext cx="1792350" cy="1550593"/>
        </a:xfrm>
        <a:prstGeom prst="hexagon">
          <a:avLst>
            <a:gd name="adj" fmla="val 28570"/>
            <a:gd name="vf" fmla="val 115470"/>
          </a:avLst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Manufacturing &amp; Engineering</a:t>
          </a:r>
          <a:endParaRPr lang="en-US" sz="1400" b="1" kern="1200" dirty="0"/>
        </a:p>
      </dsp:txBody>
      <dsp:txXfrm>
        <a:off x="5273106" y="1210685"/>
        <a:ext cx="1198288" cy="1036661"/>
      </dsp:txXfrm>
    </dsp:sp>
    <dsp:sp modelId="{A52D08E2-5129-401D-905D-A79B5BA309CA}">
      <dsp:nvSpPr>
        <dsp:cNvPr id="0" name=""/>
        <dsp:cNvSpPr/>
      </dsp:nvSpPr>
      <dsp:spPr>
        <a:xfrm>
          <a:off x="4794449" y="3645255"/>
          <a:ext cx="825203" cy="711022"/>
        </a:xfrm>
        <a:prstGeom prst="hexagon">
          <a:avLst>
            <a:gd name="adj" fmla="val 28900"/>
            <a:gd name="vf" fmla="val 11547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F7883-3F8A-4CFC-83CA-C779313AC2C4}">
      <dsp:nvSpPr>
        <dsp:cNvPr id="0" name=""/>
        <dsp:cNvSpPr/>
      </dsp:nvSpPr>
      <dsp:spPr>
        <a:xfrm>
          <a:off x="4967158" y="2828620"/>
          <a:ext cx="1810184" cy="1550593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Healthcare and Pharmaceutical</a:t>
          </a:r>
          <a:endParaRPr lang="en-US" sz="1400" b="1" kern="1200" dirty="0"/>
        </a:p>
      </dsp:txBody>
      <dsp:txXfrm>
        <a:off x="5265675" y="3084328"/>
        <a:ext cx="1213150" cy="1039177"/>
      </dsp:txXfrm>
    </dsp:sp>
    <dsp:sp modelId="{5F179BED-E98C-456A-8B61-2777C56C7425}">
      <dsp:nvSpPr>
        <dsp:cNvPr id="0" name=""/>
        <dsp:cNvSpPr/>
      </dsp:nvSpPr>
      <dsp:spPr>
        <a:xfrm>
          <a:off x="3134884" y="3801008"/>
          <a:ext cx="825203" cy="711022"/>
        </a:xfrm>
        <a:prstGeom prst="hexagon">
          <a:avLst>
            <a:gd name="adj" fmla="val 28900"/>
            <a:gd name="vf" fmla="val 11547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CAAC3-764F-4C98-9AC2-192C458C3BD2}">
      <dsp:nvSpPr>
        <dsp:cNvPr id="0" name=""/>
        <dsp:cNvSpPr/>
      </dsp:nvSpPr>
      <dsp:spPr>
        <a:xfrm>
          <a:off x="3332281" y="3783406"/>
          <a:ext cx="1792350" cy="1550593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HR, Finance &amp; Accounting</a:t>
          </a:r>
          <a:endParaRPr lang="en-US" sz="1400" b="1" kern="1200" dirty="0"/>
        </a:p>
      </dsp:txBody>
      <dsp:txXfrm>
        <a:off x="3629312" y="4040372"/>
        <a:ext cx="1198288" cy="1036661"/>
      </dsp:txXfrm>
    </dsp:sp>
    <dsp:sp modelId="{82F0096C-181B-44F8-A4CE-4040E9BA02F7}">
      <dsp:nvSpPr>
        <dsp:cNvPr id="0" name=""/>
        <dsp:cNvSpPr/>
      </dsp:nvSpPr>
      <dsp:spPr>
        <a:xfrm>
          <a:off x="2156035" y="2472309"/>
          <a:ext cx="825203" cy="711022"/>
        </a:xfrm>
        <a:prstGeom prst="hexagon">
          <a:avLst>
            <a:gd name="adj" fmla="val 28900"/>
            <a:gd name="vf" fmla="val 11547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D5A2F-0B45-4CDD-BD9C-092A7A4D6E16}">
      <dsp:nvSpPr>
        <dsp:cNvPr id="0" name=""/>
        <dsp:cNvSpPr/>
      </dsp:nvSpPr>
      <dsp:spPr>
        <a:xfrm>
          <a:off x="1680856" y="2829686"/>
          <a:ext cx="1792350" cy="1550593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Administrative &amp; Clerical</a:t>
          </a:r>
          <a:endParaRPr lang="en-US" sz="1400" b="1" kern="1200" dirty="0"/>
        </a:p>
      </dsp:txBody>
      <dsp:txXfrm>
        <a:off x="1977887" y="3086652"/>
        <a:ext cx="1198288" cy="1036661"/>
      </dsp:txXfrm>
    </dsp:sp>
    <dsp:sp modelId="{AD237DA5-ED7F-4D1C-A492-992AC83C1267}">
      <dsp:nvSpPr>
        <dsp:cNvPr id="0" name=""/>
        <dsp:cNvSpPr/>
      </dsp:nvSpPr>
      <dsp:spPr>
        <a:xfrm>
          <a:off x="1680856" y="951585"/>
          <a:ext cx="1792350" cy="1550593"/>
        </a:xfrm>
        <a:prstGeom prst="hexagon">
          <a:avLst>
            <a:gd name="adj" fmla="val 28570"/>
            <a:gd name="vf" fmla="val 115470"/>
          </a:avLst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Other Professional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Services</a:t>
          </a:r>
          <a:endParaRPr lang="en-US" sz="1400" b="1" kern="1200" dirty="0"/>
        </a:p>
      </dsp:txBody>
      <dsp:txXfrm>
        <a:off x="1977887" y="1208551"/>
        <a:ext cx="1198288" cy="10366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FCA44-4291-4495-B69D-FE70F1C90554}">
      <dsp:nvSpPr>
        <dsp:cNvPr id="0" name=""/>
        <dsp:cNvSpPr/>
      </dsp:nvSpPr>
      <dsp:spPr>
        <a:xfrm>
          <a:off x="76205" y="752440"/>
          <a:ext cx="2381293" cy="711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>
            <a:solidFill>
              <a:schemeClr val="tx1">
                <a:lumMod val="95000"/>
                <a:lumOff val="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Our Recruiting Services Offer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6205" y="752440"/>
        <a:ext cx="2381293" cy="711478"/>
      </dsp:txXfrm>
    </dsp:sp>
    <dsp:sp modelId="{67E08FEC-2FE6-4827-97D6-8220ECBA8997}">
      <dsp:nvSpPr>
        <dsp:cNvPr id="0" name=""/>
        <dsp:cNvSpPr/>
      </dsp:nvSpPr>
      <dsp:spPr>
        <a:xfrm>
          <a:off x="117742" y="1595948"/>
          <a:ext cx="2248550" cy="23359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Dedicated recourses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Job boards and posting ability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Shared resources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Resume sourcing only</a:t>
          </a:r>
        </a:p>
      </dsp:txBody>
      <dsp:txXfrm>
        <a:off x="117742" y="1595948"/>
        <a:ext cx="2248550" cy="2335995"/>
      </dsp:txXfrm>
    </dsp:sp>
    <dsp:sp modelId="{ED58EA51-A034-46BC-9E88-DF305D31170D}">
      <dsp:nvSpPr>
        <dsp:cNvPr id="0" name=""/>
        <dsp:cNvSpPr/>
      </dsp:nvSpPr>
      <dsp:spPr>
        <a:xfrm>
          <a:off x="2586326" y="737457"/>
          <a:ext cx="2442870" cy="690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Types of Position (partial list)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586326" y="737457"/>
        <a:ext cx="2442870" cy="690846"/>
      </dsp:txXfrm>
    </dsp:sp>
    <dsp:sp modelId="{5A01FCD8-FBA9-47C3-8849-8A62ABA376FA}">
      <dsp:nvSpPr>
        <dsp:cNvPr id="0" name=""/>
        <dsp:cNvSpPr/>
      </dsp:nvSpPr>
      <dsp:spPr>
        <a:xfrm>
          <a:off x="2600882" y="1590791"/>
          <a:ext cx="2493734" cy="23359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Light Industrial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Information Technology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Health care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Finance and Accounting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Administrative jobs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Pharmaceutical</a:t>
          </a:r>
        </a:p>
      </dsp:txBody>
      <dsp:txXfrm>
        <a:off x="2600882" y="1590791"/>
        <a:ext cx="2493734" cy="2335995"/>
      </dsp:txXfrm>
    </dsp:sp>
    <dsp:sp modelId="{3E15DE36-AB4A-442A-BE63-B5EA7FD0E007}">
      <dsp:nvSpPr>
        <dsp:cNvPr id="0" name=""/>
        <dsp:cNvSpPr/>
      </dsp:nvSpPr>
      <dsp:spPr>
        <a:xfrm>
          <a:off x="5410206" y="767422"/>
          <a:ext cx="2351166" cy="690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Types of Engagement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410206" y="767422"/>
        <a:ext cx="2351166" cy="690846"/>
      </dsp:txXfrm>
    </dsp:sp>
    <dsp:sp modelId="{B5FC68A5-AA3A-4E84-91F4-6FC4ECADA5C3}">
      <dsp:nvSpPr>
        <dsp:cNvPr id="0" name=""/>
        <dsp:cNvSpPr/>
      </dsp:nvSpPr>
      <dsp:spPr>
        <a:xfrm>
          <a:off x="5383940" y="1590791"/>
          <a:ext cx="2461595" cy="23359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Contract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Contract to Hire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Full time Position</a:t>
          </a:r>
        </a:p>
      </dsp:txBody>
      <dsp:txXfrm>
        <a:off x="5383940" y="1590791"/>
        <a:ext cx="2461595" cy="2335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69A00-46D1-41DB-BE1D-4A675E874501}" type="datetimeFigureOut">
              <a:rPr lang="en-US" smtClean="0"/>
              <a:t>8/30/2018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64A70-9A98-4405-AD7F-BE18582708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9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88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45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13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www.systemart.com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B31535-DA7C-4D62-AD39-B39BE7A672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9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81F12-382D-4164-A785-93A5338BA8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0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63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1C426-AD08-4C4A-A301-F01400FED8F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29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92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64A70-9A98-4405-AD7F-BE18582708B5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3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64884" y="2191621"/>
            <a:ext cx="7729663" cy="1470025"/>
          </a:xfrm>
        </p:spPr>
        <p:txBody>
          <a:bodyPr/>
          <a:lstStyle>
            <a:lvl1pPr algn="ctr">
              <a:defRPr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5400" dirty="0" smtClean="0"/>
              <a:t>Opening Slide: </a:t>
            </a:r>
            <a:br>
              <a:rPr lang="en-US" sz="5400" dirty="0" smtClean="0"/>
            </a:br>
            <a:r>
              <a:rPr lang="en-US" sz="5400" dirty="0" err="1" smtClean="0"/>
              <a:t>Veradana</a:t>
            </a:r>
            <a:r>
              <a:rPr lang="en-US" sz="5400" dirty="0" smtClean="0"/>
              <a:t>– 54 </a:t>
            </a:r>
            <a:r>
              <a:rPr lang="en-US" sz="5400" dirty="0" err="1" smtClean="0"/>
              <a:t>pts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139" y="4085087"/>
            <a:ext cx="86971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smtClean="0">
                <a:latin typeface="Helvetica Neue"/>
                <a:cs typeface="Helvetica Neue"/>
              </a:rPr>
              <a:t>Sub-Header: Helvetica </a:t>
            </a:r>
            <a:r>
              <a:rPr lang="en-US" dirty="0" err="1" smtClean="0">
                <a:latin typeface="Helvetica Neue"/>
                <a:cs typeface="Helvetica Neue"/>
              </a:rPr>
              <a:t>Neue</a:t>
            </a:r>
            <a:r>
              <a:rPr lang="en-US" dirty="0" smtClean="0">
                <a:latin typeface="Helvetica Neue"/>
                <a:cs typeface="Helvetica Neue"/>
              </a:rPr>
              <a:t> – 40pts</a:t>
            </a:r>
            <a:endParaRPr lang="en-US" dirty="0">
              <a:latin typeface="Helvetica Neue"/>
              <a:cs typeface="Helvetica Neue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664884" y="519847"/>
            <a:ext cx="76035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pPr algn="ctr"/>
            <a:endParaRPr lang="en-US" sz="54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4239" y="6463419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66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508323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146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506962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Helvetica Neue"/>
                <a:ea typeface="+mn-ea"/>
                <a:cs typeface="Helvetica Neue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Confidential Property of Rishabh Software Pvt Ltd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32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>
                <a:solidFill>
                  <a:srgbClr val="C00000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www.systemart.com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6CBD-B172-4587-B18B-7FDCF955167F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799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92875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A1CB6CBD-B172-4587-B18B-7FDCF955167F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214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93809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22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74304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4040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1"/>
            <a:ext cx="404177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715000" y="6474305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447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74304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7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7700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1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63419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10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4188" y="6459764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DC6A6BD8-F9F8-4230-8D0E-21B76A98967E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Helvetica </a:t>
            </a:r>
            <a:r>
              <a:rPr lang="en-US" dirty="0" err="1" smtClean="0"/>
              <a:t>Neue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Verdana 36</a:t>
            </a:r>
          </a:p>
          <a:p>
            <a:pPr lvl="1"/>
            <a:r>
              <a:rPr lang="en-US" dirty="0" smtClean="0"/>
              <a:t>Calibri</a:t>
            </a:r>
          </a:p>
          <a:p>
            <a:pPr lvl="2"/>
            <a:r>
              <a:rPr lang="en-US" dirty="0" smtClean="0"/>
              <a:t>Helvetica 24</a:t>
            </a:r>
          </a:p>
          <a:p>
            <a:pPr lvl="2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763000" y="6462395"/>
            <a:ext cx="381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-610" y="-590"/>
            <a:ext cx="2194560" cy="182880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6492875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A1CB6CBD-B172-4587-B18B-7FDCF955167F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9796" y="6474305"/>
            <a:ext cx="330658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r>
              <a:rPr lang="en-US" smtClean="0"/>
              <a:t>www.systemart.com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9" y="6383927"/>
            <a:ext cx="479657" cy="443593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794"/>
            <a:ext cx="762000" cy="66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48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baseline="0">
          <a:solidFill>
            <a:srgbClr val="002060"/>
          </a:solidFill>
          <a:latin typeface="Helvetica Neue"/>
          <a:ea typeface="+mj-ea"/>
          <a:cs typeface="Helvetica Neue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600" b="0" kern="1200" baseline="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800" kern="1200">
          <a:solidFill>
            <a:srgbClr val="00863D"/>
          </a:solidFill>
          <a:latin typeface="Calibri" panose="020F0502020204030204" pitchFamily="34" charset="0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002060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systemart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ystemar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89" y="320842"/>
            <a:ext cx="3057450" cy="6505074"/>
          </a:xfrm>
          <a:prstGeom prst="rect">
            <a:avLst/>
          </a:prstGeom>
          <a:effectLst>
            <a:outerShdw dir="5400000" algn="ctr" rotWithShape="0">
              <a:srgbClr val="000000">
                <a:alpha val="47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7086600" y="914400"/>
            <a:ext cx="1832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We Optimize</a:t>
            </a:r>
          </a:p>
          <a:p>
            <a:r>
              <a:rPr lang="en-US" b="1" dirty="0" smtClean="0">
                <a:solidFill>
                  <a:srgbClr val="00863D"/>
                </a:solidFill>
              </a:rPr>
              <a:t>You Capitalize</a:t>
            </a:r>
            <a:endParaRPr lang="en-US" b="1" dirty="0">
              <a:solidFill>
                <a:srgbClr val="00863D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704003" y="2438400"/>
            <a:ext cx="827017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SYSTEMART</a:t>
            </a:r>
            <a:r>
              <a:rPr lang="en-US" sz="3200" b="1" dirty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Verdana" pitchFamily="34" charset="0"/>
                <a:cs typeface="Verdana" pitchFamily="34" charset="0"/>
              </a:rPr>
              <a:t>LLC</a:t>
            </a:r>
          </a:p>
          <a:p>
            <a:pPr algn="ctr"/>
            <a:r>
              <a:rPr lang="en-US" sz="2000" b="1" i="1" dirty="0">
                <a:solidFill>
                  <a:schemeClr val="tx2"/>
                </a:solidFill>
              </a:rPr>
              <a:t>We Optimize. </a:t>
            </a:r>
            <a:r>
              <a:rPr lang="en-US" sz="2000" b="1" i="1" dirty="0">
                <a:solidFill>
                  <a:srgbClr val="00863D"/>
                </a:solidFill>
              </a:rPr>
              <a:t>You </a:t>
            </a:r>
            <a:r>
              <a:rPr lang="en-US" sz="2000" b="1" i="1" dirty="0" smtClean="0">
                <a:solidFill>
                  <a:srgbClr val="00863D"/>
                </a:solidFill>
              </a:rPr>
              <a:t>Capitalize</a:t>
            </a:r>
          </a:p>
          <a:p>
            <a:pPr algn="ctr"/>
            <a:endParaRPr lang="en-US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 and Profile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838200" cy="70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58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782"/>
            <a:ext cx="8229600" cy="78278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Value 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449035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Client Centric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Processes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Cost Saving up to 40% to 60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%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Significant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Increase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 EBITAD and V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aluations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People Process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and Technologies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Integrations 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Flexibility, Scalability and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Efficiency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Accurate Data Analytics in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Real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ime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for Decision Making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C6A6BD8-F9F8-4230-8D0E-21B76A98967E}" type="slidenum">
              <a:rPr lang="en-US" smtClean="0"/>
              <a:t>10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12401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921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Our Client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Engagements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11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37594"/>
              </p:ext>
            </p:extLst>
          </p:nvPr>
        </p:nvGraphicFramePr>
        <p:xfrm>
          <a:off x="457200" y="1143000"/>
          <a:ext cx="8305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68580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Client</a:t>
                      </a:r>
                      <a:r>
                        <a:rPr lang="en-US" baseline="0" dirty="0" smtClean="0"/>
                        <a:t> Industries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 Manufacturing and finance Corp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Oil and Gas Industry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  Hospitality companies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Healthcare providers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erostructures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manufacturer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Publishing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Accounting and Finance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Utility</a:t>
                      </a:r>
                    </a:p>
                  </a:txBody>
                  <a:tcPr marL="68580" marR="68580" marT="0" marB="0"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1530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 / Software companies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15303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Pharmaceutical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2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963753" y="3350145"/>
            <a:ext cx="3429000" cy="2892283"/>
            <a:chOff x="3286142" y="2468198"/>
            <a:chExt cx="3103981" cy="3103981"/>
          </a:xfrm>
        </p:grpSpPr>
        <p:sp>
          <p:nvSpPr>
            <p:cNvPr id="8" name="Shape 7"/>
            <p:cNvSpPr/>
            <p:nvPr/>
          </p:nvSpPr>
          <p:spPr>
            <a:xfrm>
              <a:off x="3286142" y="2468198"/>
              <a:ext cx="3103981" cy="3103981"/>
            </a:xfrm>
            <a:prstGeom prst="gear9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hape 4"/>
            <p:cNvSpPr/>
            <p:nvPr/>
          </p:nvSpPr>
          <p:spPr>
            <a:xfrm>
              <a:off x="3910180" y="2837720"/>
              <a:ext cx="1855905" cy="2291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Deliver Value by Increasing the Efficiency and Accuracy of operations 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77863" y="810424"/>
            <a:ext cx="3246247" cy="3061207"/>
            <a:chOff x="3286142" y="2468198"/>
            <a:chExt cx="3103981" cy="3103981"/>
          </a:xfrm>
        </p:grpSpPr>
        <p:sp>
          <p:nvSpPr>
            <p:cNvPr id="11" name="Shape 10"/>
            <p:cNvSpPr/>
            <p:nvPr/>
          </p:nvSpPr>
          <p:spPr>
            <a:xfrm>
              <a:off x="3286142" y="2468198"/>
              <a:ext cx="3103981" cy="3103981"/>
            </a:xfrm>
            <a:prstGeom prst="gear9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Shape 4"/>
            <p:cNvSpPr/>
            <p:nvPr/>
          </p:nvSpPr>
          <p:spPr>
            <a:xfrm>
              <a:off x="3910180" y="3133779"/>
              <a:ext cx="1855905" cy="1595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Produce increased client company value through business process solutions and software delivery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83375" y="771784"/>
            <a:ext cx="3161709" cy="2842464"/>
            <a:chOff x="3286142" y="2468198"/>
            <a:chExt cx="3103981" cy="3103981"/>
          </a:xfrm>
        </p:grpSpPr>
        <p:sp>
          <p:nvSpPr>
            <p:cNvPr id="15" name="Shape 14"/>
            <p:cNvSpPr/>
            <p:nvPr/>
          </p:nvSpPr>
          <p:spPr>
            <a:xfrm>
              <a:off x="3286142" y="2468198"/>
              <a:ext cx="3103981" cy="3103981"/>
            </a:xfrm>
            <a:prstGeom prst="gear9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hape 4"/>
            <p:cNvSpPr/>
            <p:nvPr/>
          </p:nvSpPr>
          <p:spPr>
            <a:xfrm>
              <a:off x="3910180" y="2849198"/>
              <a:ext cx="1855905" cy="228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 smtClean="0"/>
                <a:t> </a:t>
              </a:r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Strive for customer service excellence.  Exceed clients’ expectations and deliver value</a:t>
              </a:r>
            </a:p>
          </p:txBody>
        </p:sp>
      </p:grpSp>
      <p:sp>
        <p:nvSpPr>
          <p:cNvPr id="18" name="Circular Arrow 17"/>
          <p:cNvSpPr/>
          <p:nvPr/>
        </p:nvSpPr>
        <p:spPr>
          <a:xfrm rot="8381332">
            <a:off x="4905768" y="371817"/>
            <a:ext cx="3137668" cy="3112446"/>
          </a:xfrm>
          <a:prstGeom prst="circularArrow">
            <a:avLst>
              <a:gd name="adj1" fmla="val 10264"/>
              <a:gd name="adj2" fmla="val 627699"/>
              <a:gd name="adj3" fmla="val 13295618"/>
              <a:gd name="adj4" fmla="val 10102640"/>
              <a:gd name="adj5" fmla="val 6981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 rot="4131675">
            <a:off x="7204096" y="1362894"/>
            <a:ext cx="108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VISION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7144157">
            <a:off x="303379" y="2328791"/>
            <a:ext cx="108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MISSION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Circular Arrow 21"/>
          <p:cNvSpPr/>
          <p:nvPr/>
        </p:nvSpPr>
        <p:spPr>
          <a:xfrm rot="8978960">
            <a:off x="4062559" y="3301381"/>
            <a:ext cx="3112446" cy="3112446"/>
          </a:xfrm>
          <a:prstGeom prst="circularArrow">
            <a:avLst>
              <a:gd name="adj1" fmla="val 10264"/>
              <a:gd name="adj2" fmla="val 614558"/>
              <a:gd name="adj3" fmla="val 13295618"/>
              <a:gd name="adj4" fmla="val 10157746"/>
              <a:gd name="adj5" fmla="val 6981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4131675">
            <a:off x="6425133" y="4541047"/>
            <a:ext cx="108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VALUE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0346" y="207853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Vision, Mission &amp; Value</a:t>
            </a:r>
          </a:p>
          <a:p>
            <a:endParaRPr lang="en-US" sz="36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Circular Arrow 26"/>
          <p:cNvSpPr/>
          <p:nvPr/>
        </p:nvSpPr>
        <p:spPr>
          <a:xfrm rot="990021">
            <a:off x="411263" y="789241"/>
            <a:ext cx="3137668" cy="3112446"/>
          </a:xfrm>
          <a:prstGeom prst="circularArrow">
            <a:avLst>
              <a:gd name="adj1" fmla="val 10264"/>
              <a:gd name="adj2" fmla="val 627699"/>
              <a:gd name="adj3" fmla="val 13295618"/>
              <a:gd name="adj4" fmla="val 9600499"/>
              <a:gd name="adj5" fmla="val 6981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TextBox 27"/>
          <p:cNvSpPr txBox="1"/>
          <p:nvPr/>
        </p:nvSpPr>
        <p:spPr>
          <a:xfrm rot="17957068">
            <a:off x="377151" y="1593904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MISSION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5703371" y="6475341"/>
            <a:ext cx="3429000" cy="365125"/>
          </a:xfrm>
        </p:spPr>
        <p:txBody>
          <a:bodyPr/>
          <a:lstStyle/>
          <a:p>
            <a:fld id="{7091BF39-4302-4947-8AF4-1D10C2BFAA98}" type="slidenum">
              <a:rPr lang="en-US" smtClean="0"/>
              <a:t>12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6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384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Thank You!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715000" y="6492875"/>
            <a:ext cx="3429000" cy="365125"/>
          </a:xfrm>
        </p:spPr>
        <p:txBody>
          <a:bodyPr/>
          <a:lstStyle/>
          <a:p>
            <a:fld id="{DC6A6BD8-F9F8-4230-8D0E-21B76A98967E}" type="slidenum">
              <a:rPr lang="en-US" smtClean="0"/>
              <a:pPr/>
              <a:t>13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4344526"/>
            <a:ext cx="6477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Systemart LLC</a:t>
            </a:r>
          </a:p>
          <a:p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hlinkClick r:id="rId3"/>
              </a:rPr>
              <a:t>Sales@systemart.com</a:t>
            </a:r>
            <a:endParaRPr lang="en-US" sz="2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Phone Number:- 9739174848</a:t>
            </a:r>
          </a:p>
          <a:p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hlinkClick r:id="rId4"/>
              </a:rPr>
              <a:t>www.systemart.com </a:t>
            </a:r>
            <a:endParaRPr lang="en-US" sz="24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 Portfolio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096846"/>
              </p:ext>
            </p:extLst>
          </p:nvPr>
        </p:nvGraphicFramePr>
        <p:xfrm>
          <a:off x="152400" y="1020762"/>
          <a:ext cx="8991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2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0392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xagon 8"/>
          <p:cNvSpPr/>
          <p:nvPr/>
        </p:nvSpPr>
        <p:spPr>
          <a:xfrm rot="14507695">
            <a:off x="3114712" y="1367073"/>
            <a:ext cx="825203" cy="818159"/>
          </a:xfrm>
          <a:prstGeom prst="hexagon">
            <a:avLst>
              <a:gd name="adj" fmla="val 28900"/>
              <a:gd name="vf" fmla="val 115470"/>
            </a:avLst>
          </a:prstGeom>
          <a:gradFill flip="none" rotWithShape="0">
            <a:gsLst>
              <a:gs pos="0">
                <a:schemeClr val="accent1">
                  <a:tint val="40000"/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tint val="40000"/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tint val="40000"/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Staffing Areas of Expertise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226249"/>
              </p:ext>
            </p:extLst>
          </p:nvPr>
        </p:nvGraphicFramePr>
        <p:xfrm>
          <a:off x="228600" y="1066800"/>
          <a:ext cx="8458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98836" y="6475341"/>
            <a:ext cx="3429000" cy="365125"/>
          </a:xfrm>
        </p:spPr>
        <p:txBody>
          <a:bodyPr/>
          <a:lstStyle/>
          <a:p>
            <a:fld id="{18E89B6C-7C15-4514-A6F1-9443FEE25D7B}" type="slidenum">
              <a:rPr lang="en-US" smtClean="0"/>
              <a:pPr/>
              <a:t>3</a:t>
            </a:fld>
            <a:r>
              <a:rPr lang="en-US" dirty="0" smtClean="0"/>
              <a:t>/13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3160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66724" y="4191686"/>
            <a:ext cx="1242648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solidFill>
                  <a:schemeClr val="bg1"/>
                </a:solidFill>
              </a:rPr>
              <a:t>Tier 1 Vendor for many</a:t>
            </a:r>
          </a:p>
          <a:p>
            <a:pPr algn="ctr"/>
            <a:r>
              <a:rPr lang="en-US" sz="825" b="1" dirty="0">
                <a:solidFill>
                  <a:schemeClr val="bg1"/>
                </a:solidFill>
              </a:rPr>
              <a:t> Fortune 100 Companies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88848" y="1149889"/>
            <a:ext cx="8341200" cy="4633551"/>
            <a:chOff x="1646208" y="840667"/>
            <a:chExt cx="9033634" cy="5185758"/>
          </a:xfrm>
        </p:grpSpPr>
        <p:sp>
          <p:nvSpPr>
            <p:cNvPr id="2" name="Rounded Rectangle 1"/>
            <p:cNvSpPr/>
            <p:nvPr/>
          </p:nvSpPr>
          <p:spPr>
            <a:xfrm>
              <a:off x="5112856" y="2960171"/>
              <a:ext cx="1981200" cy="96428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Software services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1646208" y="1600200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SEO and SMO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731033" y="840667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Web Applications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8155815" y="1529582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Cloud Development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225424" y="4432129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Software Applications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838840" y="5264425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Business Analytics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692474" y="4502425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Infrastructure Support</a:t>
              </a:r>
            </a:p>
          </p:txBody>
        </p:sp>
        <p:sp>
          <p:nvSpPr>
            <p:cNvPr id="6" name="Chevron 5"/>
            <p:cNvSpPr/>
            <p:nvPr/>
          </p:nvSpPr>
          <p:spPr>
            <a:xfrm rot="16200000">
              <a:off x="5522681" y="2309030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 rot="19231849">
              <a:off x="7039122" y="2425127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 rot="1661349">
              <a:off x="6942014" y="4054996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5400000">
              <a:off x="5539571" y="4379681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 rot="8522336">
              <a:off x="4210269" y="4094355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 rot="12658445">
              <a:off x="4097503" y="2593277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646209" y="2998114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Application Migration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8155815" y="2895600"/>
              <a:ext cx="2454418" cy="762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Mobile Applications</a:t>
              </a: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4137511" y="3317187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7185451" y="3245688"/>
              <a:ext cx="901148" cy="245490"/>
            </a:xfrm>
            <a:prstGeom prst="chevr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205497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Services Platforms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sp>
        <p:nvSpPr>
          <p:cNvPr id="3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5707520" y="6475341"/>
            <a:ext cx="3429000" cy="365125"/>
          </a:xfrm>
        </p:spPr>
        <p:txBody>
          <a:bodyPr/>
          <a:lstStyle/>
          <a:p>
            <a:fld id="{4C69C527-C867-4634-9D82-F5FBA54DA6BB}" type="slidenum">
              <a:rPr lang="en-US"/>
              <a:t>4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5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Various Projects Of Software Development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5</a:t>
            </a:fld>
            <a:r>
              <a:rPr lang="en-US" dirty="0" smtClean="0"/>
              <a:t>/13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39100"/>
              </p:ext>
            </p:extLst>
          </p:nvPr>
        </p:nvGraphicFramePr>
        <p:xfrm>
          <a:off x="914400" y="1600200"/>
          <a:ext cx="6902116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2238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130" y="-48378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Business Process Services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6</a:t>
            </a:fld>
            <a:r>
              <a:rPr lang="en-US" dirty="0" smtClean="0"/>
              <a:t>/13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676400" y="709169"/>
            <a:ext cx="6684350" cy="5713186"/>
            <a:chOff x="1697650" y="892598"/>
            <a:chExt cx="6684350" cy="5713186"/>
          </a:xfrm>
        </p:grpSpPr>
        <p:sp>
          <p:nvSpPr>
            <p:cNvPr id="7" name="Rectangle 6"/>
            <p:cNvSpPr/>
            <p:nvPr/>
          </p:nvSpPr>
          <p:spPr>
            <a:xfrm rot="17759289">
              <a:off x="77933" y="3417246"/>
              <a:ext cx="5430296" cy="381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People Processes and Technology</a:t>
              </a:r>
              <a:endParaRPr lang="en-US" sz="2000" b="1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697650" y="970349"/>
              <a:ext cx="6229862" cy="5334000"/>
              <a:chOff x="1629859" y="1021075"/>
              <a:chExt cx="6229862" cy="5334000"/>
            </a:xfrm>
          </p:grpSpPr>
          <p:sp>
            <p:nvSpPr>
              <p:cNvPr id="11" name="Isosceles Triangle 10"/>
              <p:cNvSpPr/>
              <p:nvPr/>
            </p:nvSpPr>
            <p:spPr>
              <a:xfrm>
                <a:off x="1629859" y="1021075"/>
                <a:ext cx="5334000" cy="5334000"/>
              </a:xfrm>
              <a:prstGeom prst="triangl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</p:sp>
          <p:sp>
            <p:nvSpPr>
              <p:cNvPr id="12" name="Freeform 11"/>
              <p:cNvSpPr/>
              <p:nvPr/>
            </p:nvSpPr>
            <p:spPr>
              <a:xfrm>
                <a:off x="4343384" y="1364454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Human Resource Management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4361035" y="2197894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Finance &amp; Accounting Services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392621" y="2962698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Compliance &amp; Risk Management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375472" y="3718991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Knowledge Process Services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361035" y="4465141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Support Services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4343384" y="5247478"/>
                <a:ext cx="3467100" cy="631328"/>
              </a:xfrm>
              <a:custGeom>
                <a:avLst/>
                <a:gdLst>
                  <a:gd name="connsiteX0" fmla="*/ 0 w 3467100"/>
                  <a:gd name="connsiteY0" fmla="*/ 105223 h 631328"/>
                  <a:gd name="connsiteX1" fmla="*/ 105223 w 3467100"/>
                  <a:gd name="connsiteY1" fmla="*/ 0 h 631328"/>
                  <a:gd name="connsiteX2" fmla="*/ 3361877 w 3467100"/>
                  <a:gd name="connsiteY2" fmla="*/ 0 h 631328"/>
                  <a:gd name="connsiteX3" fmla="*/ 3467100 w 3467100"/>
                  <a:gd name="connsiteY3" fmla="*/ 105223 h 631328"/>
                  <a:gd name="connsiteX4" fmla="*/ 3467100 w 3467100"/>
                  <a:gd name="connsiteY4" fmla="*/ 526105 h 631328"/>
                  <a:gd name="connsiteX5" fmla="*/ 3361877 w 3467100"/>
                  <a:gd name="connsiteY5" fmla="*/ 631328 h 631328"/>
                  <a:gd name="connsiteX6" fmla="*/ 105223 w 3467100"/>
                  <a:gd name="connsiteY6" fmla="*/ 631328 h 631328"/>
                  <a:gd name="connsiteX7" fmla="*/ 0 w 3467100"/>
                  <a:gd name="connsiteY7" fmla="*/ 526105 h 631328"/>
                  <a:gd name="connsiteX8" fmla="*/ 0 w 3467100"/>
                  <a:gd name="connsiteY8" fmla="*/ 105223 h 63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67100" h="631328">
                    <a:moveTo>
                      <a:pt x="0" y="105223"/>
                    </a:moveTo>
                    <a:cubicBezTo>
                      <a:pt x="0" y="47110"/>
                      <a:pt x="47110" y="0"/>
                      <a:pt x="105223" y="0"/>
                    </a:cubicBezTo>
                    <a:lnTo>
                      <a:pt x="3361877" y="0"/>
                    </a:lnTo>
                    <a:cubicBezTo>
                      <a:pt x="3419990" y="0"/>
                      <a:pt x="3467100" y="47110"/>
                      <a:pt x="3467100" y="105223"/>
                    </a:cubicBezTo>
                    <a:lnTo>
                      <a:pt x="3467100" y="526105"/>
                    </a:lnTo>
                    <a:cubicBezTo>
                      <a:pt x="3467100" y="584218"/>
                      <a:pt x="3419990" y="631328"/>
                      <a:pt x="3361877" y="631328"/>
                    </a:cubicBezTo>
                    <a:lnTo>
                      <a:pt x="105223" y="631328"/>
                    </a:lnTo>
                    <a:cubicBezTo>
                      <a:pt x="47110" y="631328"/>
                      <a:pt x="0" y="584218"/>
                      <a:pt x="0" y="526105"/>
                    </a:cubicBezTo>
                    <a:lnTo>
                      <a:pt x="0" y="105223"/>
                    </a:lnTo>
                    <a:close/>
                  </a:path>
                </a:pathLst>
              </a:custGeom>
              <a:gradFill flip="none" rotWithShape="0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589" tIns="95589" rIns="95589" bIns="95589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700" kern="1200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Health Care services</a:t>
                </a:r>
                <a:endParaRPr lang="en-US" sz="1700" kern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 rot="5400000">
              <a:off x="5981700" y="3314700"/>
              <a:ext cx="4343400" cy="4572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Service Portfolio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84768" y="6338565"/>
              <a:ext cx="2527681" cy="267219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 sz="20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dirty="0" smtClean="0"/>
                <a:t>Delivered Client </a:t>
              </a:r>
              <a:r>
                <a:rPr lang="en-US" dirty="0"/>
                <a:t>Value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3813541" y="6558953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8290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66" y="81335"/>
            <a:ext cx="8890233" cy="7159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Approach to Business Transformation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7</a:t>
            </a:fld>
            <a:r>
              <a:rPr lang="en-US" smtClean="0"/>
              <a:t>/13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116368" y="1947926"/>
            <a:ext cx="6927969" cy="4359179"/>
            <a:chOff x="1401305" y="1921602"/>
            <a:chExt cx="6927969" cy="4359179"/>
          </a:xfrm>
        </p:grpSpPr>
        <p:grpSp>
          <p:nvGrpSpPr>
            <p:cNvPr id="241" name="Group 240"/>
            <p:cNvGrpSpPr/>
            <p:nvPr/>
          </p:nvGrpSpPr>
          <p:grpSpPr>
            <a:xfrm>
              <a:off x="1401305" y="2007452"/>
              <a:ext cx="5400191" cy="4273329"/>
              <a:chOff x="1090065" y="1327985"/>
              <a:chExt cx="6519329" cy="5134556"/>
            </a:xfrm>
          </p:grpSpPr>
          <p:grpSp>
            <p:nvGrpSpPr>
              <p:cNvPr id="133" name="Group 132"/>
              <p:cNvGrpSpPr/>
              <p:nvPr/>
            </p:nvGrpSpPr>
            <p:grpSpPr>
              <a:xfrm>
                <a:off x="1090065" y="1952563"/>
                <a:ext cx="6519329" cy="4509978"/>
                <a:chOff x="900205" y="1079457"/>
                <a:chExt cx="6519329" cy="4509978"/>
              </a:xfrm>
            </p:grpSpPr>
            <p:sp>
              <p:nvSpPr>
                <p:cNvPr id="7" name="Isosceles Triangle 6"/>
                <p:cNvSpPr/>
                <p:nvPr/>
              </p:nvSpPr>
              <p:spPr>
                <a:xfrm>
                  <a:off x="2012630" y="1263287"/>
                  <a:ext cx="4319354" cy="2793205"/>
                </a:xfrm>
                <a:prstGeom prst="triangle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lIns="640080" rIns="182880" rtlCol="0" anchor="ctr" anchorCtr="0"/>
                <a:lstStyle/>
                <a:p>
                  <a:pPr algn="ctr"/>
                  <a:endParaRPr lang="en-US" b="1" dirty="0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745866" y="4963406"/>
                  <a:ext cx="2743201" cy="626029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Leadership</a:t>
                  </a:r>
                  <a:endParaRPr lang="en-US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5400000">
                  <a:off x="5854668" y="2052376"/>
                  <a:ext cx="2470585" cy="659147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Process Excellence</a:t>
                  </a:r>
                  <a:endParaRPr lang="en-US" dirty="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 rot="16200000">
                  <a:off x="12018" y="1967644"/>
                  <a:ext cx="2465431" cy="689057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Adaptive Culture</a:t>
                  </a:r>
                  <a:endParaRPr lang="en-US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484305" y="4120798"/>
                  <a:ext cx="5622303" cy="5547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>
                      <a:ln w="13462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dist="38100" dir="2700000" algn="bl" rotWithShape="0">
                          <a:schemeClr val="accent5"/>
                        </a:outerShdw>
                      </a:effectLst>
                    </a:rPr>
                    <a:t>Robotic Process Automation (RPA)</a:t>
                  </a:r>
                  <a:endParaRPr lang="en-US" sz="2400" b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dist="38100" dir="2700000" algn="bl" rotWithShape="0">
                        <a:schemeClr val="accent5"/>
                      </a:outerShdw>
                    </a:effectLst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3599236" y="1823789"/>
                  <a:ext cx="1824973" cy="4938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chemeClr val="bg1"/>
                      </a:solidFill>
                    </a:rPr>
                    <a:t>Success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 rot="18374695">
                  <a:off x="2264446" y="2215550"/>
                  <a:ext cx="1216359" cy="523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ln w="13462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dist="38100" dir="2700000" algn="bl" rotWithShape="0">
                          <a:schemeClr val="accent5"/>
                        </a:outerShdw>
                      </a:effectLst>
                    </a:rPr>
                    <a:t>People</a:t>
                  </a:r>
                  <a:endParaRPr lang="en-US" sz="2800" b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dist="38100" dir="2700000" algn="bl" rotWithShape="0">
                        <a:schemeClr val="accent5"/>
                      </a:outerShdw>
                    </a:effectLst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 rot="3300179">
                  <a:off x="4343883" y="2190628"/>
                  <a:ext cx="2059093" cy="6316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n w="13462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dist="38100" dir="2700000" algn="bl" rotWithShape="0">
                          <a:schemeClr val="accent5"/>
                        </a:outerShdw>
                      </a:effectLst>
                    </a:rPr>
                    <a:t>Processes</a:t>
                  </a:r>
                  <a:endParaRPr lang="en-US" sz="2800" b="1" dirty="0">
                    <a:ln w="13462">
                      <a:solidFill>
                        <a:schemeClr val="bg1"/>
                      </a:solidFill>
                      <a:prstDash val="solid"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dist="38100" dir="2700000" algn="bl" rotWithShape="0">
                        <a:schemeClr val="accent5"/>
                      </a:outerShdw>
                    </a:effectLst>
                  </a:endParaRPr>
                </a:p>
              </p:txBody>
            </p:sp>
            <p:grpSp>
              <p:nvGrpSpPr>
                <p:cNvPr id="84" name="Group 83"/>
                <p:cNvGrpSpPr/>
                <p:nvPr/>
              </p:nvGrpSpPr>
              <p:grpSpPr>
                <a:xfrm>
                  <a:off x="2728421" y="2100453"/>
                  <a:ext cx="1869043" cy="1698016"/>
                  <a:chOff x="2728421" y="2100453"/>
                  <a:chExt cx="1869043" cy="1698016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flipV="1">
                    <a:off x="2728421" y="3309056"/>
                    <a:ext cx="748657" cy="489413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3">
                    <a:schemeClr val="accent6"/>
                  </a:lnRef>
                  <a:fillRef idx="0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flipV="1">
                    <a:off x="3440838" y="3162295"/>
                    <a:ext cx="410454" cy="159253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3">
                    <a:schemeClr val="accent6"/>
                  </a:lnRef>
                  <a:fillRef idx="0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flipV="1">
                    <a:off x="3851292" y="2821179"/>
                    <a:ext cx="324837" cy="33677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3">
                    <a:schemeClr val="accent6"/>
                  </a:lnRef>
                  <a:fillRef idx="0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Arrow Connector 35"/>
                  <p:cNvCxnSpPr/>
                  <p:nvPr/>
                </p:nvCxnSpPr>
                <p:spPr>
                  <a:xfrm flipV="1">
                    <a:off x="4164430" y="2100453"/>
                    <a:ext cx="433034" cy="71190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tailEnd type="triangle"/>
                  </a:ln>
                </p:spPr>
                <p:style>
                  <a:lnRef idx="3">
                    <a:schemeClr val="accent6"/>
                  </a:lnRef>
                  <a:fillRef idx="0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7" name="Straight Connector 206"/>
              <p:cNvCxnSpPr>
                <a:stCxn id="11" idx="3"/>
              </p:cNvCxnSpPr>
              <p:nvPr/>
            </p:nvCxnSpPr>
            <p:spPr>
              <a:xfrm flipV="1">
                <a:off x="1434593" y="1376516"/>
                <a:ext cx="916" cy="57604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V="1">
                <a:off x="1435510" y="1335349"/>
                <a:ext cx="5860960" cy="41167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26" name="Elbow Connector 225"/>
              <p:cNvCxnSpPr>
                <a:stCxn id="10" idx="3"/>
              </p:cNvCxnSpPr>
              <p:nvPr/>
            </p:nvCxnSpPr>
            <p:spPr>
              <a:xfrm rot="5400000">
                <a:off x="5648117" y="4517824"/>
                <a:ext cx="1659179" cy="1604231"/>
              </a:xfrm>
              <a:prstGeom prst="bentConnector3">
                <a:avLst>
                  <a:gd name="adj1" fmla="val 98418"/>
                </a:avLst>
              </a:prstGeom>
              <a:ln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34" name="Elbow Connector 233"/>
              <p:cNvCxnSpPr>
                <a:stCxn id="8" idx="1"/>
                <a:endCxn id="11" idx="1"/>
              </p:cNvCxnSpPr>
              <p:nvPr/>
            </p:nvCxnSpPr>
            <p:spPr>
              <a:xfrm rot="10800000">
                <a:off x="1434595" y="4417994"/>
                <a:ext cx="1501132" cy="1731533"/>
              </a:xfrm>
              <a:prstGeom prst="bentConnector2">
                <a:avLst/>
              </a:prstGeom>
              <a:ln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1" name="Straight Arrow Connector 210"/>
              <p:cNvCxnSpPr>
                <a:endCxn id="10" idx="1"/>
              </p:cNvCxnSpPr>
              <p:nvPr/>
            </p:nvCxnSpPr>
            <p:spPr>
              <a:xfrm>
                <a:off x="7279821" y="1327985"/>
                <a:ext cx="0" cy="6917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245" name="Notched Right Arrow 244"/>
            <p:cNvSpPr/>
            <p:nvPr/>
          </p:nvSpPr>
          <p:spPr>
            <a:xfrm>
              <a:off x="6925047" y="3586301"/>
              <a:ext cx="869983" cy="868546"/>
            </a:xfrm>
            <a:prstGeom prst="notchedRightArrow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TextBox 245"/>
            <p:cNvSpPr txBox="1"/>
            <p:nvPr/>
          </p:nvSpPr>
          <p:spPr>
            <a:xfrm rot="5400000">
              <a:off x="5949630" y="3901136"/>
              <a:ext cx="4359178" cy="400110"/>
            </a:xfrm>
            <a:prstGeom prst="rect">
              <a:avLst/>
            </a:prstGeom>
            <a:ln w="57150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Delivered Financial and Process </a:t>
              </a:r>
              <a:r>
                <a:rPr lang="en-US" sz="2000" dirty="0"/>
                <a:t>V</a:t>
              </a:r>
              <a:r>
                <a:rPr lang="en-US" sz="2000" dirty="0" smtClean="0"/>
                <a:t>alue</a:t>
              </a:r>
              <a:endParaRPr lang="en-US" sz="2000" dirty="0"/>
            </a:p>
          </p:txBody>
        </p:sp>
      </p:grpSp>
      <p:sp>
        <p:nvSpPr>
          <p:cNvPr id="253" name="TextBox 252"/>
          <p:cNvSpPr txBox="1"/>
          <p:nvPr/>
        </p:nvSpPr>
        <p:spPr>
          <a:xfrm>
            <a:off x="457200" y="1115826"/>
            <a:ext cx="8127535" cy="646331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/>
              <a:t>Innovation and Continuous Improvement enabled through latest Technologies and  Process </a:t>
            </a:r>
            <a:r>
              <a:rPr lang="en-US" i="1" dirty="0"/>
              <a:t>E</a:t>
            </a:r>
            <a:r>
              <a:rPr lang="en-US" i="1" dirty="0" smtClean="0"/>
              <a:t>xcellence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 rot="19212912">
            <a:off x="3192512" y="3940380"/>
            <a:ext cx="147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people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30401" y="6538110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098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1784"/>
            <a:ext cx="9144000" cy="609599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Recruiting Process Services </a:t>
            </a:r>
            <a:b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8</a:t>
            </a:fld>
            <a:r>
              <a:rPr lang="en-US" smtClean="0"/>
              <a:t>/13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24079247"/>
              </p:ext>
            </p:extLst>
          </p:nvPr>
        </p:nvGraphicFramePr>
        <p:xfrm>
          <a:off x="762000" y="1219200"/>
          <a:ext cx="7848600" cy="551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2508" y="931383"/>
            <a:ext cx="8979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Our Services will make your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Recruiting Processes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 Flexible, Economical and Responsive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1992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Company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SYSTEMART, LLC is a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Global Staffing,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Software Development and Business Process Services company. Our focus is to deliver business process solutions for higher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profitability. We provide fully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integrated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technology solutions with superior global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workforce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1430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Established in 1999, Systemart is headquartered in New Jersey, USA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Human Resources: 100+, USA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Headquarters in Parsippany,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New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Jersey, USA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Revenue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 $15M +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Customers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  USA, Canada, India &amp;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UK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89B6C-7C15-4514-A6F1-9443FEE25D7B}" type="slidenum">
              <a:rPr lang="en-US" smtClean="0"/>
              <a:pPr/>
              <a:t>9</a:t>
            </a:fld>
            <a:r>
              <a:rPr lang="en-US" smtClean="0"/>
              <a:t>/13</a:t>
            </a:r>
            <a:endParaRPr lang="en-US" dirty="0"/>
          </a:p>
        </p:txBody>
      </p:sp>
      <p:pic>
        <p:nvPicPr>
          <p:cNvPr id="5" name="Picture 6" descr="F:\E Gyan\Images\worldmap copy.jpg"/>
          <p:cNvPicPr>
            <a:picLocks noChangeAspect="1" noChangeArrowheads="1"/>
          </p:cNvPicPr>
          <p:nvPr/>
        </p:nvPicPr>
        <p:blipFill>
          <a:blip r:embed="rId3"/>
          <a:srcRect b="4044"/>
          <a:stretch>
            <a:fillRect/>
          </a:stretch>
        </p:blipFill>
        <p:spPr bwMode="auto">
          <a:xfrm>
            <a:off x="5674203" y="3187700"/>
            <a:ext cx="3581400" cy="3287641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6" name="Rectangle 5"/>
          <p:cNvSpPr/>
          <p:nvPr/>
        </p:nvSpPr>
        <p:spPr>
          <a:xfrm>
            <a:off x="3876698" y="6475341"/>
            <a:ext cx="16912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www.systemart.com</a:t>
            </a:r>
          </a:p>
        </p:txBody>
      </p:sp>
    </p:spTree>
    <p:extLst>
      <p:ext uri="{BB962C8B-B14F-4D97-AF65-F5344CB8AC3E}">
        <p14:creationId xmlns:p14="http://schemas.microsoft.com/office/powerpoint/2010/main" val="31718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stemar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art" id="{33CE3E54-35E9-443A-B4C7-5AE2FE3A510C}" vid="{8AE58053-81AE-4CE4-AB8C-94976D1269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Systemart</Template>
  <TotalTime>2845</TotalTime>
  <Words>465</Words>
  <Application>Microsoft Office PowerPoint</Application>
  <PresentationFormat>On-screen Show (4:3)</PresentationFormat>
  <Paragraphs>170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Franklin Gothic Book</vt:lpstr>
      <vt:lpstr>Helvetica</vt:lpstr>
      <vt:lpstr>Helvetica Neue</vt:lpstr>
      <vt:lpstr>Verdana</vt:lpstr>
      <vt:lpstr>Wingdings</vt:lpstr>
      <vt:lpstr>Systemart</vt:lpstr>
      <vt:lpstr>PowerPoint Presentation</vt:lpstr>
      <vt:lpstr>Service Portfolio</vt:lpstr>
      <vt:lpstr>     Staffing Areas of Expertise</vt:lpstr>
      <vt:lpstr>PowerPoint Presentation</vt:lpstr>
      <vt:lpstr>Various Projects Of Software Development</vt:lpstr>
      <vt:lpstr>Business Process Services</vt:lpstr>
      <vt:lpstr>Approach to Business Transformation</vt:lpstr>
      <vt:lpstr>Recruiting Process Services  </vt:lpstr>
      <vt:lpstr>Company Profile</vt:lpstr>
      <vt:lpstr>Value Proposition</vt:lpstr>
      <vt:lpstr>Our Client Engagements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Systemart Staffing Services</dc:title>
  <dc:creator>Nitin Shah</dc:creator>
  <cp:lastModifiedBy>systemart03</cp:lastModifiedBy>
  <cp:revision>336</cp:revision>
  <dcterms:created xsi:type="dcterms:W3CDTF">2013-06-25T14:44:34Z</dcterms:created>
  <dcterms:modified xsi:type="dcterms:W3CDTF">2018-08-30T20:49:27Z</dcterms:modified>
</cp:coreProperties>
</file>