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24"/>
  </p:notesMasterIdLst>
  <p:sldIdLst>
    <p:sldId id="256" r:id="rId2"/>
    <p:sldId id="267" r:id="rId3"/>
    <p:sldId id="323" r:id="rId4"/>
    <p:sldId id="318" r:id="rId5"/>
    <p:sldId id="322" r:id="rId6"/>
    <p:sldId id="324" r:id="rId7"/>
    <p:sldId id="280" r:id="rId8"/>
    <p:sldId id="312" r:id="rId9"/>
    <p:sldId id="310" r:id="rId10"/>
    <p:sldId id="303" r:id="rId11"/>
    <p:sldId id="313" r:id="rId12"/>
    <p:sldId id="281" r:id="rId13"/>
    <p:sldId id="282" r:id="rId14"/>
    <p:sldId id="275" r:id="rId15"/>
    <p:sldId id="276" r:id="rId16"/>
    <p:sldId id="294" r:id="rId17"/>
    <p:sldId id="295" r:id="rId18"/>
    <p:sldId id="296" r:id="rId19"/>
    <p:sldId id="316" r:id="rId20"/>
    <p:sldId id="315" r:id="rId21"/>
    <p:sldId id="302" r:id="rId22"/>
    <p:sldId id="27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ystemart03" initials="s" lastIdx="2" clrIdx="0">
    <p:extLst>
      <p:ext uri="{19B8F6BF-5375-455C-9EA6-DF929625EA0E}">
        <p15:presenceInfo xmlns:p15="http://schemas.microsoft.com/office/powerpoint/2012/main" userId="systemart03"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2B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89967" autoAdjust="0"/>
  </p:normalViewPr>
  <p:slideViewPr>
    <p:cSldViewPr>
      <p:cViewPr varScale="1">
        <p:scale>
          <a:sx n="101" d="100"/>
          <a:sy n="101" d="100"/>
        </p:scale>
        <p:origin x="1278"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D8AD40-A79B-422D-8C50-AB9F440EBD1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967909A7-EF75-46AB-AEF0-C1937BC42D0E}">
      <dgm:prSet phldrT="[Text]" custT="1">
        <dgm:style>
          <a:lnRef idx="0">
            <a:schemeClr val="accent6"/>
          </a:lnRef>
          <a:fillRef idx="3">
            <a:schemeClr val="accent6"/>
          </a:fillRef>
          <a:effectRef idx="3">
            <a:schemeClr val="accent6"/>
          </a:effectRef>
          <a:fontRef idx="minor">
            <a:schemeClr val="lt1"/>
          </a:fontRef>
        </dgm:style>
      </dgm:prSet>
      <dgm:spPr/>
      <dgm:t>
        <a:bodyPr/>
        <a:lstStyle/>
        <a:p>
          <a:r>
            <a:rPr lang="en-US" sz="1800" b="1" dirty="0" smtClean="0"/>
            <a:t>Discover</a:t>
          </a:r>
          <a:endParaRPr lang="en-US" sz="1800" b="1" dirty="0"/>
        </a:p>
      </dgm:t>
    </dgm:pt>
    <dgm:pt modelId="{B28CD529-32D5-468D-BBBF-1A3358EAD8BF}" type="parTrans" cxnId="{7EB17C85-6E1D-4126-98C9-66BF03B37593}">
      <dgm:prSet/>
      <dgm:spPr/>
      <dgm:t>
        <a:bodyPr/>
        <a:lstStyle/>
        <a:p>
          <a:endParaRPr lang="en-US"/>
        </a:p>
      </dgm:t>
    </dgm:pt>
    <dgm:pt modelId="{B3FAB9F8-90CF-4825-BB40-23135B558E45}" type="sibTrans" cxnId="{7EB17C85-6E1D-4126-98C9-66BF03B37593}">
      <dgm:prSet/>
      <dgm:spPr/>
      <dgm:t>
        <a:bodyPr/>
        <a:lstStyle/>
        <a:p>
          <a:endParaRPr lang="en-US"/>
        </a:p>
      </dgm:t>
    </dgm:pt>
    <dgm:pt modelId="{99B56117-76C6-48BF-9D10-F91FAB199003}">
      <dgm:prSet phldrT="[Text]" custT="1">
        <dgm:style>
          <a:lnRef idx="0">
            <a:schemeClr val="accent6"/>
          </a:lnRef>
          <a:fillRef idx="3">
            <a:schemeClr val="accent6"/>
          </a:fillRef>
          <a:effectRef idx="3">
            <a:schemeClr val="accent6"/>
          </a:effectRef>
          <a:fontRef idx="minor">
            <a:schemeClr val="lt1"/>
          </a:fontRef>
        </dgm:style>
      </dgm:prSet>
      <dgm:spPr/>
      <dgm:t>
        <a:bodyPr/>
        <a:lstStyle/>
        <a:p>
          <a:r>
            <a:rPr lang="en-US" sz="1800" b="1" dirty="0" smtClean="0"/>
            <a:t>Analysis</a:t>
          </a:r>
          <a:endParaRPr lang="en-US" sz="1800" b="1" dirty="0"/>
        </a:p>
      </dgm:t>
    </dgm:pt>
    <dgm:pt modelId="{B36ECB57-A701-40BB-995C-4D16331EBA39}" type="parTrans" cxnId="{20FB1AA0-B5F9-4CCB-BF63-F2F765E491E4}">
      <dgm:prSet/>
      <dgm:spPr/>
      <dgm:t>
        <a:bodyPr/>
        <a:lstStyle/>
        <a:p>
          <a:endParaRPr lang="en-US"/>
        </a:p>
      </dgm:t>
    </dgm:pt>
    <dgm:pt modelId="{085715E1-8ECD-4C30-909D-1062075BBE33}" type="sibTrans" cxnId="{20FB1AA0-B5F9-4CCB-BF63-F2F765E491E4}">
      <dgm:prSet/>
      <dgm:spPr/>
      <dgm:t>
        <a:bodyPr/>
        <a:lstStyle/>
        <a:p>
          <a:endParaRPr lang="en-US"/>
        </a:p>
      </dgm:t>
    </dgm:pt>
    <dgm:pt modelId="{8669774B-B746-4C02-AF3B-68B25465A322}">
      <dgm:prSet phldrT="[Text]" custT="1">
        <dgm:style>
          <a:lnRef idx="0">
            <a:schemeClr val="accent6"/>
          </a:lnRef>
          <a:fillRef idx="3">
            <a:schemeClr val="accent6"/>
          </a:fillRef>
          <a:effectRef idx="3">
            <a:schemeClr val="accent6"/>
          </a:effectRef>
          <a:fontRef idx="minor">
            <a:schemeClr val="lt1"/>
          </a:fontRef>
        </dgm:style>
      </dgm:prSet>
      <dgm:spPr/>
      <dgm:t>
        <a:bodyPr/>
        <a:lstStyle/>
        <a:p>
          <a:r>
            <a:rPr lang="en-US" sz="1800" b="1" dirty="0" smtClean="0"/>
            <a:t>Automate</a:t>
          </a:r>
          <a:endParaRPr lang="en-US" sz="1800" b="1" dirty="0"/>
        </a:p>
      </dgm:t>
    </dgm:pt>
    <dgm:pt modelId="{FE93C2A6-EE7E-4C91-B474-CE0B91879312}" type="parTrans" cxnId="{01120D6C-782C-4BDA-91C2-3A9B4FD6648F}">
      <dgm:prSet/>
      <dgm:spPr/>
      <dgm:t>
        <a:bodyPr/>
        <a:lstStyle/>
        <a:p>
          <a:endParaRPr lang="en-US"/>
        </a:p>
      </dgm:t>
    </dgm:pt>
    <dgm:pt modelId="{0EEACB30-5867-46A3-9F63-9BAAC5248753}" type="sibTrans" cxnId="{01120D6C-782C-4BDA-91C2-3A9B4FD6648F}">
      <dgm:prSet/>
      <dgm:spPr/>
      <dgm:t>
        <a:bodyPr/>
        <a:lstStyle/>
        <a:p>
          <a:endParaRPr lang="en-US"/>
        </a:p>
      </dgm:t>
    </dgm:pt>
    <dgm:pt modelId="{675AC9E0-6AAA-4C37-B670-86B3EFC455E1}">
      <dgm:prSet phldrT="[Text]" custT="1">
        <dgm:style>
          <a:lnRef idx="0">
            <a:schemeClr val="accent6"/>
          </a:lnRef>
          <a:fillRef idx="3">
            <a:schemeClr val="accent6"/>
          </a:fillRef>
          <a:effectRef idx="3">
            <a:schemeClr val="accent6"/>
          </a:effectRef>
          <a:fontRef idx="minor">
            <a:schemeClr val="lt1"/>
          </a:fontRef>
        </dgm:style>
      </dgm:prSet>
      <dgm:spPr/>
      <dgm:t>
        <a:bodyPr/>
        <a:lstStyle/>
        <a:p>
          <a:r>
            <a:rPr lang="en-US" sz="1800" b="1" dirty="0" smtClean="0"/>
            <a:t>Design</a:t>
          </a:r>
          <a:endParaRPr lang="en-US" sz="1800" b="1" dirty="0"/>
        </a:p>
      </dgm:t>
    </dgm:pt>
    <dgm:pt modelId="{AB02D190-80CB-4216-8197-4263D4CB25AF}" type="parTrans" cxnId="{5DD5B45E-058A-48B2-B174-180C20E3D4F5}">
      <dgm:prSet/>
      <dgm:spPr/>
      <dgm:t>
        <a:bodyPr/>
        <a:lstStyle/>
        <a:p>
          <a:endParaRPr lang="en-US"/>
        </a:p>
      </dgm:t>
    </dgm:pt>
    <dgm:pt modelId="{05DCE7B1-1BAB-4A3A-B833-0F196B7110F3}" type="sibTrans" cxnId="{5DD5B45E-058A-48B2-B174-180C20E3D4F5}">
      <dgm:prSet/>
      <dgm:spPr/>
      <dgm:t>
        <a:bodyPr/>
        <a:lstStyle/>
        <a:p>
          <a:endParaRPr lang="en-US"/>
        </a:p>
      </dgm:t>
    </dgm:pt>
    <dgm:pt modelId="{4C55EF32-67A9-412D-971B-B4AA60999A49}">
      <dgm:prSet phldrT="[Text]" custT="1">
        <dgm:style>
          <a:lnRef idx="0">
            <a:schemeClr val="accent6"/>
          </a:lnRef>
          <a:fillRef idx="3">
            <a:schemeClr val="accent6"/>
          </a:fillRef>
          <a:effectRef idx="3">
            <a:schemeClr val="accent6"/>
          </a:effectRef>
          <a:fontRef idx="minor">
            <a:schemeClr val="lt1"/>
          </a:fontRef>
        </dgm:style>
      </dgm:prSet>
      <dgm:spPr/>
      <dgm:t>
        <a:bodyPr/>
        <a:lstStyle/>
        <a:p>
          <a:r>
            <a:rPr lang="en-US" sz="1800" b="1" dirty="0" smtClean="0"/>
            <a:t>Transform</a:t>
          </a:r>
          <a:endParaRPr lang="en-US" sz="1800" b="1" dirty="0"/>
        </a:p>
      </dgm:t>
    </dgm:pt>
    <dgm:pt modelId="{A31499B2-0A10-4C3F-B0A2-4696CC5EB784}" type="parTrans" cxnId="{9D7CAC9B-9DC4-4CA6-B65E-DE34D6F28B1B}">
      <dgm:prSet/>
      <dgm:spPr/>
      <dgm:t>
        <a:bodyPr/>
        <a:lstStyle/>
        <a:p>
          <a:endParaRPr lang="en-US"/>
        </a:p>
      </dgm:t>
    </dgm:pt>
    <dgm:pt modelId="{B2A52A08-C892-4DEF-94A1-341F1A76645D}" type="sibTrans" cxnId="{9D7CAC9B-9DC4-4CA6-B65E-DE34D6F28B1B}">
      <dgm:prSet/>
      <dgm:spPr/>
      <dgm:t>
        <a:bodyPr/>
        <a:lstStyle/>
        <a:p>
          <a:endParaRPr lang="en-US"/>
        </a:p>
      </dgm:t>
    </dgm:pt>
    <dgm:pt modelId="{D44928FA-E8BC-430B-9737-4580BA3119E3}">
      <dgm:prSet phldrT="[Text]" custT="1"/>
      <dgm:spPr/>
      <dgm:t>
        <a:bodyPr/>
        <a:lstStyle/>
        <a:p>
          <a:r>
            <a:rPr lang="en-US" sz="1400" dirty="0" smtClean="0"/>
            <a:t>Process will be deployed and user acceptance met, continuous support and  maintenance will be provided</a:t>
          </a:r>
          <a:endParaRPr lang="en-US" sz="1400" dirty="0"/>
        </a:p>
      </dgm:t>
    </dgm:pt>
    <dgm:pt modelId="{11D0BD3D-099F-44AE-B40B-FC4ED4B83B06}" type="parTrans" cxnId="{CA6DD1AA-FF83-42DC-A45B-8ABBA7B3D610}">
      <dgm:prSet/>
      <dgm:spPr/>
      <dgm:t>
        <a:bodyPr/>
        <a:lstStyle/>
        <a:p>
          <a:endParaRPr lang="en-US"/>
        </a:p>
      </dgm:t>
    </dgm:pt>
    <dgm:pt modelId="{E88ED605-4228-4C9E-925A-7203E946524F}" type="sibTrans" cxnId="{CA6DD1AA-FF83-42DC-A45B-8ABBA7B3D610}">
      <dgm:prSet/>
      <dgm:spPr/>
      <dgm:t>
        <a:bodyPr/>
        <a:lstStyle/>
        <a:p>
          <a:endParaRPr lang="en-US"/>
        </a:p>
      </dgm:t>
    </dgm:pt>
    <dgm:pt modelId="{13A6EEFC-B758-4303-BA1E-920FB0C8A911}">
      <dgm:prSet phldrT="[Text]" custT="1">
        <dgm:style>
          <a:lnRef idx="0">
            <a:schemeClr val="accent6"/>
          </a:lnRef>
          <a:fillRef idx="3">
            <a:schemeClr val="accent6"/>
          </a:fillRef>
          <a:effectRef idx="3">
            <a:schemeClr val="accent6"/>
          </a:effectRef>
          <a:fontRef idx="minor">
            <a:schemeClr val="lt1"/>
          </a:fontRef>
        </dgm:style>
      </dgm:prSet>
      <dgm:spPr/>
      <dgm:t>
        <a:bodyPr/>
        <a:lstStyle/>
        <a:p>
          <a:r>
            <a:rPr lang="en-US" sz="1800" b="1" dirty="0" smtClean="0"/>
            <a:t>Follow UP</a:t>
          </a:r>
          <a:endParaRPr lang="en-US" sz="1800" b="1" dirty="0"/>
        </a:p>
      </dgm:t>
    </dgm:pt>
    <dgm:pt modelId="{10953F73-C1E0-409C-9542-04F95E604C78}" type="parTrans" cxnId="{ED5DFE48-E3D4-45F7-B9F2-D2BE25DD27A2}">
      <dgm:prSet/>
      <dgm:spPr/>
      <dgm:t>
        <a:bodyPr/>
        <a:lstStyle/>
        <a:p>
          <a:endParaRPr lang="en-US"/>
        </a:p>
      </dgm:t>
    </dgm:pt>
    <dgm:pt modelId="{257BB3A8-9C3B-4C36-AA93-BEA04C206493}" type="sibTrans" cxnId="{ED5DFE48-E3D4-45F7-B9F2-D2BE25DD27A2}">
      <dgm:prSet/>
      <dgm:spPr/>
      <dgm:t>
        <a:bodyPr/>
        <a:lstStyle/>
        <a:p>
          <a:endParaRPr lang="en-US"/>
        </a:p>
      </dgm:t>
    </dgm:pt>
    <dgm:pt modelId="{75750108-084E-43D3-90D6-A5BEBF82BE97}">
      <dgm:prSet custT="1"/>
      <dgm:spPr/>
      <dgm:t>
        <a:bodyPr/>
        <a:lstStyle/>
        <a:p>
          <a:r>
            <a:rPr lang="en-US" sz="1400" dirty="0" smtClean="0"/>
            <a:t>Systemart’s exceptional dedicated team collaborates and  study the client requirements of clients.</a:t>
          </a:r>
          <a:endParaRPr lang="en-US" sz="1400" dirty="0"/>
        </a:p>
      </dgm:t>
    </dgm:pt>
    <dgm:pt modelId="{9354C970-5C36-4493-82F4-CB2FD94A6226}" type="parTrans" cxnId="{D16CE8F7-6506-4CDB-A9EE-422E225CD23D}">
      <dgm:prSet/>
      <dgm:spPr/>
      <dgm:t>
        <a:bodyPr/>
        <a:lstStyle/>
        <a:p>
          <a:endParaRPr lang="en-US"/>
        </a:p>
      </dgm:t>
    </dgm:pt>
    <dgm:pt modelId="{8B7DBA12-283E-4DF3-8727-77EAAAC55D92}" type="sibTrans" cxnId="{D16CE8F7-6506-4CDB-A9EE-422E225CD23D}">
      <dgm:prSet/>
      <dgm:spPr/>
      <dgm:t>
        <a:bodyPr/>
        <a:lstStyle/>
        <a:p>
          <a:endParaRPr lang="en-US"/>
        </a:p>
      </dgm:t>
    </dgm:pt>
    <dgm:pt modelId="{CED5B2D4-7CB0-4429-83AF-CDCA7FD725AB}">
      <dgm:prSet custT="1"/>
      <dgm:spPr/>
      <dgm:t>
        <a:bodyPr/>
        <a:lstStyle/>
        <a:p>
          <a:r>
            <a:rPr lang="en-US" sz="1400" dirty="0" smtClean="0"/>
            <a:t>Using Six Sigma methodology team  analyzes the requirements for re-engineering the process.</a:t>
          </a:r>
          <a:endParaRPr lang="en-US" sz="1400" dirty="0"/>
        </a:p>
      </dgm:t>
    </dgm:pt>
    <dgm:pt modelId="{A87CB916-98A4-4D50-AE1E-88B61F65D055}" type="parTrans" cxnId="{C3B3A7D4-80DD-45D7-9369-E1630365402E}">
      <dgm:prSet/>
      <dgm:spPr/>
      <dgm:t>
        <a:bodyPr/>
        <a:lstStyle/>
        <a:p>
          <a:endParaRPr lang="en-US"/>
        </a:p>
      </dgm:t>
    </dgm:pt>
    <dgm:pt modelId="{2F64205D-3DC2-4192-86C8-7DAE0CCDC3F4}" type="sibTrans" cxnId="{C3B3A7D4-80DD-45D7-9369-E1630365402E}">
      <dgm:prSet/>
      <dgm:spPr/>
      <dgm:t>
        <a:bodyPr/>
        <a:lstStyle/>
        <a:p>
          <a:endParaRPr lang="en-US"/>
        </a:p>
      </dgm:t>
    </dgm:pt>
    <dgm:pt modelId="{354E61AC-9CF7-491D-ACDB-E90AFF8FAC34}">
      <dgm:prSet custT="1"/>
      <dgm:spPr/>
      <dgm:t>
        <a:bodyPr/>
        <a:lstStyle/>
        <a:p>
          <a:r>
            <a:rPr lang="en-US" sz="1400" dirty="0" smtClean="0"/>
            <a:t>Team gather the Hardware and Software requirements for  standard operating procedures and exceptions handling in automate.</a:t>
          </a:r>
          <a:endParaRPr lang="en-US" sz="1400" dirty="0"/>
        </a:p>
      </dgm:t>
    </dgm:pt>
    <dgm:pt modelId="{24301C5B-6B26-4C70-BF83-6C0B72B80FD9}" type="parTrans" cxnId="{5AFD3BB1-E377-4F16-803D-0F1FF953C6C0}">
      <dgm:prSet/>
      <dgm:spPr/>
      <dgm:t>
        <a:bodyPr/>
        <a:lstStyle/>
        <a:p>
          <a:endParaRPr lang="en-US"/>
        </a:p>
      </dgm:t>
    </dgm:pt>
    <dgm:pt modelId="{A41B7890-2CAE-4093-A197-164448E714ED}" type="sibTrans" cxnId="{5AFD3BB1-E377-4F16-803D-0F1FF953C6C0}">
      <dgm:prSet/>
      <dgm:spPr/>
      <dgm:t>
        <a:bodyPr/>
        <a:lstStyle/>
        <a:p>
          <a:endParaRPr lang="en-US"/>
        </a:p>
      </dgm:t>
    </dgm:pt>
    <dgm:pt modelId="{A12590CB-DEFC-4EEC-AE36-BC5418BC31EC}">
      <dgm:prSet custT="1"/>
      <dgm:spPr/>
      <dgm:t>
        <a:bodyPr/>
        <a:lstStyle/>
        <a:p>
          <a:r>
            <a:rPr lang="en-US" sz="1400" dirty="0" smtClean="0"/>
            <a:t>Phases include System integration and System Assurance,</a:t>
          </a:r>
          <a:endParaRPr lang="en-US" sz="1400" dirty="0"/>
        </a:p>
      </dgm:t>
    </dgm:pt>
    <dgm:pt modelId="{42DB6BCD-9F8E-40E6-8FD5-CCDF826B34ED}" type="parTrans" cxnId="{F598C375-6755-4A25-9CEF-D2199A4651B0}">
      <dgm:prSet/>
      <dgm:spPr/>
      <dgm:t>
        <a:bodyPr/>
        <a:lstStyle/>
        <a:p>
          <a:endParaRPr lang="en-US"/>
        </a:p>
      </dgm:t>
    </dgm:pt>
    <dgm:pt modelId="{87BA9B63-630A-484E-BDC3-1B65CA629D4C}" type="sibTrans" cxnId="{F598C375-6755-4A25-9CEF-D2199A4651B0}">
      <dgm:prSet/>
      <dgm:spPr/>
      <dgm:t>
        <a:bodyPr/>
        <a:lstStyle/>
        <a:p>
          <a:endParaRPr lang="en-US"/>
        </a:p>
      </dgm:t>
    </dgm:pt>
    <dgm:pt modelId="{FDF79AF6-7688-4D0E-9D38-A24C22568C58}">
      <dgm:prSet custT="1"/>
      <dgm:spPr/>
      <dgm:t>
        <a:bodyPr/>
        <a:lstStyle/>
        <a:p>
          <a:r>
            <a:rPr lang="en-US" sz="1400" dirty="0" smtClean="0"/>
            <a:t>Testing and Deployment ready </a:t>
          </a:r>
          <a:endParaRPr lang="en-US" sz="1400" dirty="0"/>
        </a:p>
      </dgm:t>
    </dgm:pt>
    <dgm:pt modelId="{34A5103B-79DF-40ED-B217-9C44EF766437}" type="parTrans" cxnId="{53BDBB6B-4FA6-417C-9615-FD6EE5912159}">
      <dgm:prSet/>
      <dgm:spPr/>
      <dgm:t>
        <a:bodyPr/>
        <a:lstStyle/>
        <a:p>
          <a:endParaRPr lang="en-US"/>
        </a:p>
      </dgm:t>
    </dgm:pt>
    <dgm:pt modelId="{82904BA5-A1A7-496E-9E4B-696BF8790F4C}" type="sibTrans" cxnId="{53BDBB6B-4FA6-417C-9615-FD6EE5912159}">
      <dgm:prSet/>
      <dgm:spPr/>
      <dgm:t>
        <a:bodyPr/>
        <a:lstStyle/>
        <a:p>
          <a:endParaRPr lang="en-US"/>
        </a:p>
      </dgm:t>
    </dgm:pt>
    <dgm:pt modelId="{3E0B7808-78FF-4922-8471-88536D8FCC32}">
      <dgm:prSet custT="1"/>
      <dgm:spPr/>
      <dgm:t>
        <a:bodyPr/>
        <a:lstStyle/>
        <a:p>
          <a:r>
            <a:rPr lang="en-US" sz="1400" dirty="0" smtClean="0"/>
            <a:t>Periodic goals Vs. Performance, make required adjustments to exceed expectations.</a:t>
          </a:r>
          <a:endParaRPr lang="en-US" sz="1400" dirty="0"/>
        </a:p>
      </dgm:t>
    </dgm:pt>
    <dgm:pt modelId="{5050ED3B-7FC8-4F45-9E25-3EF2030A57E9}" type="parTrans" cxnId="{E68CF5BD-F1E7-402E-A931-99BC9F6E520E}">
      <dgm:prSet/>
      <dgm:spPr/>
      <dgm:t>
        <a:bodyPr/>
        <a:lstStyle/>
        <a:p>
          <a:endParaRPr lang="en-US"/>
        </a:p>
      </dgm:t>
    </dgm:pt>
    <dgm:pt modelId="{B021F57B-6BE6-4AA6-9064-E0F40E7A0AE9}" type="sibTrans" cxnId="{E68CF5BD-F1E7-402E-A931-99BC9F6E520E}">
      <dgm:prSet/>
      <dgm:spPr/>
      <dgm:t>
        <a:bodyPr/>
        <a:lstStyle/>
        <a:p>
          <a:endParaRPr lang="en-US"/>
        </a:p>
      </dgm:t>
    </dgm:pt>
    <dgm:pt modelId="{164D1421-666E-4E50-B36A-533424F5BF12}">
      <dgm:prSet custT="1"/>
      <dgm:spPr/>
      <dgm:t>
        <a:bodyPr/>
        <a:lstStyle/>
        <a:p>
          <a:r>
            <a:rPr lang="en-US" sz="1400" dirty="0" smtClean="0"/>
            <a:t> Re-engineered process training</a:t>
          </a:r>
          <a:endParaRPr lang="en-US" sz="1400" dirty="0"/>
        </a:p>
      </dgm:t>
    </dgm:pt>
    <dgm:pt modelId="{228A92A7-795D-44D4-9EE4-EB7DFE9C47A2}" type="parTrans" cxnId="{26096234-A6FF-4D59-AB2D-255C5CECCAAA}">
      <dgm:prSet/>
      <dgm:spPr/>
      <dgm:t>
        <a:bodyPr/>
        <a:lstStyle/>
        <a:p>
          <a:endParaRPr lang="en-US"/>
        </a:p>
      </dgm:t>
    </dgm:pt>
    <dgm:pt modelId="{569EBE51-A32A-4EBB-AAA5-C95A5CF9481D}" type="sibTrans" cxnId="{26096234-A6FF-4D59-AB2D-255C5CECCAAA}">
      <dgm:prSet/>
      <dgm:spPr/>
      <dgm:t>
        <a:bodyPr/>
        <a:lstStyle/>
        <a:p>
          <a:endParaRPr lang="en-US"/>
        </a:p>
      </dgm:t>
    </dgm:pt>
    <dgm:pt modelId="{FC092A0E-0209-452B-9632-8CB0221D182F}" type="pres">
      <dgm:prSet presAssocID="{39D8AD40-A79B-422D-8C50-AB9F440EBD15}" presName="linear" presStyleCnt="0">
        <dgm:presLayoutVars>
          <dgm:dir/>
          <dgm:animLvl val="lvl"/>
          <dgm:resizeHandles val="exact"/>
        </dgm:presLayoutVars>
      </dgm:prSet>
      <dgm:spPr/>
      <dgm:t>
        <a:bodyPr/>
        <a:lstStyle/>
        <a:p>
          <a:endParaRPr lang="en-US"/>
        </a:p>
      </dgm:t>
    </dgm:pt>
    <dgm:pt modelId="{678AF4A3-837C-4376-998C-43CAB5503763}" type="pres">
      <dgm:prSet presAssocID="{967909A7-EF75-46AB-AEF0-C1937BC42D0E}" presName="parentLin" presStyleCnt="0"/>
      <dgm:spPr/>
    </dgm:pt>
    <dgm:pt modelId="{D3F8F75A-4DBE-49FD-96D4-21614BCDEAB5}" type="pres">
      <dgm:prSet presAssocID="{967909A7-EF75-46AB-AEF0-C1937BC42D0E}" presName="parentLeftMargin" presStyleLbl="node1" presStyleIdx="0" presStyleCnt="6"/>
      <dgm:spPr/>
      <dgm:t>
        <a:bodyPr/>
        <a:lstStyle/>
        <a:p>
          <a:endParaRPr lang="en-US"/>
        </a:p>
      </dgm:t>
    </dgm:pt>
    <dgm:pt modelId="{91AD9137-9A6E-4730-A05F-5DE964010D95}" type="pres">
      <dgm:prSet presAssocID="{967909A7-EF75-46AB-AEF0-C1937BC42D0E}" presName="parentText" presStyleLbl="node1" presStyleIdx="0" presStyleCnt="6" custLinFactNeighborX="-9910" custLinFactNeighborY="4445">
        <dgm:presLayoutVars>
          <dgm:chMax val="0"/>
          <dgm:bulletEnabled val="1"/>
        </dgm:presLayoutVars>
      </dgm:prSet>
      <dgm:spPr/>
      <dgm:t>
        <a:bodyPr/>
        <a:lstStyle/>
        <a:p>
          <a:endParaRPr lang="en-US"/>
        </a:p>
      </dgm:t>
    </dgm:pt>
    <dgm:pt modelId="{DA00454F-3D48-4C83-8293-2D789C617444}" type="pres">
      <dgm:prSet presAssocID="{967909A7-EF75-46AB-AEF0-C1937BC42D0E}" presName="negativeSpace" presStyleCnt="0"/>
      <dgm:spPr/>
    </dgm:pt>
    <dgm:pt modelId="{B44C1799-2E63-4E8C-8D42-1C0742B7CADC}" type="pres">
      <dgm:prSet presAssocID="{967909A7-EF75-46AB-AEF0-C1937BC42D0E}" presName="childText" presStyleLbl="conFgAcc1" presStyleIdx="0" presStyleCnt="6" custLinFactNeighborY="-31937">
        <dgm:presLayoutVars>
          <dgm:bulletEnabled val="1"/>
        </dgm:presLayoutVars>
      </dgm:prSet>
      <dgm:spPr/>
      <dgm:t>
        <a:bodyPr/>
        <a:lstStyle/>
        <a:p>
          <a:endParaRPr lang="en-US"/>
        </a:p>
      </dgm:t>
    </dgm:pt>
    <dgm:pt modelId="{C99FA174-75BC-4454-B3AA-B16C62BC1647}" type="pres">
      <dgm:prSet presAssocID="{B3FAB9F8-90CF-4825-BB40-23135B558E45}" presName="spaceBetweenRectangles" presStyleCnt="0"/>
      <dgm:spPr/>
    </dgm:pt>
    <dgm:pt modelId="{8FE73C49-7611-42C2-85B3-2CE6E02FBC20}" type="pres">
      <dgm:prSet presAssocID="{99B56117-76C6-48BF-9D10-F91FAB199003}" presName="parentLin" presStyleCnt="0"/>
      <dgm:spPr/>
    </dgm:pt>
    <dgm:pt modelId="{5C3725ED-2E34-423E-AB61-9A1E1AABCD56}" type="pres">
      <dgm:prSet presAssocID="{99B56117-76C6-48BF-9D10-F91FAB199003}" presName="parentLeftMargin" presStyleLbl="node1" presStyleIdx="0" presStyleCnt="6"/>
      <dgm:spPr/>
      <dgm:t>
        <a:bodyPr/>
        <a:lstStyle/>
        <a:p>
          <a:endParaRPr lang="en-US"/>
        </a:p>
      </dgm:t>
    </dgm:pt>
    <dgm:pt modelId="{97EB7D9D-1358-4A9F-BD5D-80B748736067}" type="pres">
      <dgm:prSet presAssocID="{99B56117-76C6-48BF-9D10-F91FAB199003}" presName="parentText" presStyleLbl="node1" presStyleIdx="1" presStyleCnt="6" custLinFactNeighborX="-9910" custLinFactNeighborY="-4005">
        <dgm:presLayoutVars>
          <dgm:chMax val="0"/>
          <dgm:bulletEnabled val="1"/>
        </dgm:presLayoutVars>
      </dgm:prSet>
      <dgm:spPr/>
      <dgm:t>
        <a:bodyPr/>
        <a:lstStyle/>
        <a:p>
          <a:endParaRPr lang="en-US"/>
        </a:p>
      </dgm:t>
    </dgm:pt>
    <dgm:pt modelId="{F9F502D2-018E-4739-9746-D1A8961CD13E}" type="pres">
      <dgm:prSet presAssocID="{99B56117-76C6-48BF-9D10-F91FAB199003}" presName="negativeSpace" presStyleCnt="0"/>
      <dgm:spPr/>
    </dgm:pt>
    <dgm:pt modelId="{FEE942C2-1710-4EA2-8460-B4A6F842975C}" type="pres">
      <dgm:prSet presAssocID="{99B56117-76C6-48BF-9D10-F91FAB199003}" presName="childText" presStyleLbl="conFgAcc1" presStyleIdx="1" presStyleCnt="6">
        <dgm:presLayoutVars>
          <dgm:bulletEnabled val="1"/>
        </dgm:presLayoutVars>
      </dgm:prSet>
      <dgm:spPr/>
      <dgm:t>
        <a:bodyPr/>
        <a:lstStyle/>
        <a:p>
          <a:endParaRPr lang="en-US"/>
        </a:p>
      </dgm:t>
    </dgm:pt>
    <dgm:pt modelId="{26C533A7-48B0-488E-B61C-9BB341F3C83A}" type="pres">
      <dgm:prSet presAssocID="{085715E1-8ECD-4C30-909D-1062075BBE33}" presName="spaceBetweenRectangles" presStyleCnt="0"/>
      <dgm:spPr/>
    </dgm:pt>
    <dgm:pt modelId="{6A690460-23FE-45A6-8D38-AE7614612127}" type="pres">
      <dgm:prSet presAssocID="{675AC9E0-6AAA-4C37-B670-86B3EFC455E1}" presName="parentLin" presStyleCnt="0"/>
      <dgm:spPr/>
    </dgm:pt>
    <dgm:pt modelId="{2336176A-700B-408D-83A1-8C841AC406CD}" type="pres">
      <dgm:prSet presAssocID="{675AC9E0-6AAA-4C37-B670-86B3EFC455E1}" presName="parentLeftMargin" presStyleLbl="node1" presStyleIdx="1" presStyleCnt="6"/>
      <dgm:spPr/>
      <dgm:t>
        <a:bodyPr/>
        <a:lstStyle/>
        <a:p>
          <a:endParaRPr lang="en-US"/>
        </a:p>
      </dgm:t>
    </dgm:pt>
    <dgm:pt modelId="{7EABC302-5244-4C67-A2BF-13B4A47567E7}" type="pres">
      <dgm:prSet presAssocID="{675AC9E0-6AAA-4C37-B670-86B3EFC455E1}" presName="parentText" presStyleLbl="node1" presStyleIdx="2" presStyleCnt="6" custLinFactNeighborX="-9910" custLinFactNeighborY="7400">
        <dgm:presLayoutVars>
          <dgm:chMax val="0"/>
          <dgm:bulletEnabled val="1"/>
        </dgm:presLayoutVars>
      </dgm:prSet>
      <dgm:spPr/>
      <dgm:t>
        <a:bodyPr/>
        <a:lstStyle/>
        <a:p>
          <a:endParaRPr lang="en-US"/>
        </a:p>
      </dgm:t>
    </dgm:pt>
    <dgm:pt modelId="{6A8BEA6A-ECC8-4C36-AD08-2C9B8C0E4968}" type="pres">
      <dgm:prSet presAssocID="{675AC9E0-6AAA-4C37-B670-86B3EFC455E1}" presName="negativeSpace" presStyleCnt="0"/>
      <dgm:spPr/>
    </dgm:pt>
    <dgm:pt modelId="{61321A3B-6B51-4873-A4E2-CC6946C68A04}" type="pres">
      <dgm:prSet presAssocID="{675AC9E0-6AAA-4C37-B670-86B3EFC455E1}" presName="childText" presStyleLbl="conFgAcc1" presStyleIdx="2" presStyleCnt="6">
        <dgm:presLayoutVars>
          <dgm:bulletEnabled val="1"/>
        </dgm:presLayoutVars>
      </dgm:prSet>
      <dgm:spPr/>
      <dgm:t>
        <a:bodyPr/>
        <a:lstStyle/>
        <a:p>
          <a:endParaRPr lang="en-US"/>
        </a:p>
      </dgm:t>
    </dgm:pt>
    <dgm:pt modelId="{25EB5D62-525B-409B-B096-BF81F2670396}" type="pres">
      <dgm:prSet presAssocID="{05DCE7B1-1BAB-4A3A-B833-0F196B7110F3}" presName="spaceBetweenRectangles" presStyleCnt="0"/>
      <dgm:spPr/>
    </dgm:pt>
    <dgm:pt modelId="{123AFDCB-D5C3-47D9-8B5C-65689AB83A54}" type="pres">
      <dgm:prSet presAssocID="{8669774B-B746-4C02-AF3B-68B25465A322}" presName="parentLin" presStyleCnt="0"/>
      <dgm:spPr/>
    </dgm:pt>
    <dgm:pt modelId="{082FFDE7-99D2-41B7-B8C1-742484881B48}" type="pres">
      <dgm:prSet presAssocID="{8669774B-B746-4C02-AF3B-68B25465A322}" presName="parentLeftMargin" presStyleLbl="node1" presStyleIdx="2" presStyleCnt="6"/>
      <dgm:spPr/>
      <dgm:t>
        <a:bodyPr/>
        <a:lstStyle/>
        <a:p>
          <a:endParaRPr lang="en-US"/>
        </a:p>
      </dgm:t>
    </dgm:pt>
    <dgm:pt modelId="{103C9490-3F94-4D76-A548-C3B218548D88}" type="pres">
      <dgm:prSet presAssocID="{8669774B-B746-4C02-AF3B-68B25465A322}" presName="parentText" presStyleLbl="node1" presStyleIdx="3" presStyleCnt="6" custLinFactNeighborX="-9910" custLinFactNeighborY="-1050">
        <dgm:presLayoutVars>
          <dgm:chMax val="0"/>
          <dgm:bulletEnabled val="1"/>
        </dgm:presLayoutVars>
      </dgm:prSet>
      <dgm:spPr/>
      <dgm:t>
        <a:bodyPr/>
        <a:lstStyle/>
        <a:p>
          <a:endParaRPr lang="en-US"/>
        </a:p>
      </dgm:t>
    </dgm:pt>
    <dgm:pt modelId="{F805E081-0462-484E-9EB3-327CEFC831A7}" type="pres">
      <dgm:prSet presAssocID="{8669774B-B746-4C02-AF3B-68B25465A322}" presName="negativeSpace" presStyleCnt="0"/>
      <dgm:spPr/>
    </dgm:pt>
    <dgm:pt modelId="{730E413A-E670-4812-A59C-288DCEB50E30}" type="pres">
      <dgm:prSet presAssocID="{8669774B-B746-4C02-AF3B-68B25465A322}" presName="childText" presStyleLbl="conFgAcc1" presStyleIdx="3" presStyleCnt="6">
        <dgm:presLayoutVars>
          <dgm:bulletEnabled val="1"/>
        </dgm:presLayoutVars>
      </dgm:prSet>
      <dgm:spPr/>
      <dgm:t>
        <a:bodyPr/>
        <a:lstStyle/>
        <a:p>
          <a:endParaRPr lang="en-US"/>
        </a:p>
      </dgm:t>
    </dgm:pt>
    <dgm:pt modelId="{60F2BBCF-140E-4D6F-A987-6D160802981A}" type="pres">
      <dgm:prSet presAssocID="{0EEACB30-5867-46A3-9F63-9BAAC5248753}" presName="spaceBetweenRectangles" presStyleCnt="0"/>
      <dgm:spPr/>
    </dgm:pt>
    <dgm:pt modelId="{F595BB05-37DE-4499-A427-09A6AB87ACAE}" type="pres">
      <dgm:prSet presAssocID="{4C55EF32-67A9-412D-971B-B4AA60999A49}" presName="parentLin" presStyleCnt="0"/>
      <dgm:spPr/>
    </dgm:pt>
    <dgm:pt modelId="{7C452EE1-64D8-4529-813F-3B75BCCB2FE5}" type="pres">
      <dgm:prSet presAssocID="{4C55EF32-67A9-412D-971B-B4AA60999A49}" presName="parentLeftMargin" presStyleLbl="node1" presStyleIdx="3" presStyleCnt="6"/>
      <dgm:spPr/>
      <dgm:t>
        <a:bodyPr/>
        <a:lstStyle/>
        <a:p>
          <a:endParaRPr lang="en-US"/>
        </a:p>
      </dgm:t>
    </dgm:pt>
    <dgm:pt modelId="{906F4B0B-0A84-48DC-B577-10F3202EE82D}" type="pres">
      <dgm:prSet presAssocID="{4C55EF32-67A9-412D-971B-B4AA60999A49}" presName="parentText" presStyleLbl="node1" presStyleIdx="4" presStyleCnt="6" custLinFactNeighborX="-9910" custLinFactNeighborY="-3286">
        <dgm:presLayoutVars>
          <dgm:chMax val="0"/>
          <dgm:bulletEnabled val="1"/>
        </dgm:presLayoutVars>
      </dgm:prSet>
      <dgm:spPr/>
      <dgm:t>
        <a:bodyPr/>
        <a:lstStyle/>
        <a:p>
          <a:endParaRPr lang="en-US"/>
        </a:p>
      </dgm:t>
    </dgm:pt>
    <dgm:pt modelId="{A9B8ECE1-0E6F-4154-B912-E7BC11900388}" type="pres">
      <dgm:prSet presAssocID="{4C55EF32-67A9-412D-971B-B4AA60999A49}" presName="negativeSpace" presStyleCnt="0"/>
      <dgm:spPr/>
    </dgm:pt>
    <dgm:pt modelId="{12E8F4FA-9EAE-48C2-AB16-E515CDD4194F}" type="pres">
      <dgm:prSet presAssocID="{4C55EF32-67A9-412D-971B-B4AA60999A49}" presName="childText" presStyleLbl="conFgAcc1" presStyleIdx="4" presStyleCnt="6" custLinFactNeighborX="-12500" custLinFactNeighborY="3641">
        <dgm:presLayoutVars>
          <dgm:bulletEnabled val="1"/>
        </dgm:presLayoutVars>
      </dgm:prSet>
      <dgm:spPr/>
      <dgm:t>
        <a:bodyPr/>
        <a:lstStyle/>
        <a:p>
          <a:endParaRPr lang="en-US"/>
        </a:p>
      </dgm:t>
    </dgm:pt>
    <dgm:pt modelId="{42327CA0-CD9D-4040-A7EB-199EECE88693}" type="pres">
      <dgm:prSet presAssocID="{B2A52A08-C892-4DEF-94A1-341F1A76645D}" presName="spaceBetweenRectangles" presStyleCnt="0"/>
      <dgm:spPr/>
    </dgm:pt>
    <dgm:pt modelId="{F6C60BB0-9B24-4482-BF60-3D6D03DB2ED1}" type="pres">
      <dgm:prSet presAssocID="{13A6EEFC-B758-4303-BA1E-920FB0C8A911}" presName="parentLin" presStyleCnt="0"/>
      <dgm:spPr/>
    </dgm:pt>
    <dgm:pt modelId="{78AFDE9F-12B0-4DF1-BE13-13E36A83FB50}" type="pres">
      <dgm:prSet presAssocID="{13A6EEFC-B758-4303-BA1E-920FB0C8A911}" presName="parentLeftMargin" presStyleLbl="node1" presStyleIdx="4" presStyleCnt="6"/>
      <dgm:spPr/>
      <dgm:t>
        <a:bodyPr/>
        <a:lstStyle/>
        <a:p>
          <a:endParaRPr lang="en-US"/>
        </a:p>
      </dgm:t>
    </dgm:pt>
    <dgm:pt modelId="{E53F0F03-B031-4B24-B0CB-928E3804DF2D}" type="pres">
      <dgm:prSet presAssocID="{13A6EEFC-B758-4303-BA1E-920FB0C8A911}" presName="parentText" presStyleLbl="node1" presStyleIdx="5" presStyleCnt="6" custLinFactNeighborX="-9910" custLinFactNeighborY="-11736">
        <dgm:presLayoutVars>
          <dgm:chMax val="0"/>
          <dgm:bulletEnabled val="1"/>
        </dgm:presLayoutVars>
      </dgm:prSet>
      <dgm:spPr/>
      <dgm:t>
        <a:bodyPr/>
        <a:lstStyle/>
        <a:p>
          <a:endParaRPr lang="en-US"/>
        </a:p>
      </dgm:t>
    </dgm:pt>
    <dgm:pt modelId="{07C4CFE9-5AB7-431B-B5FA-5D364786C27E}" type="pres">
      <dgm:prSet presAssocID="{13A6EEFC-B758-4303-BA1E-920FB0C8A911}" presName="negativeSpace" presStyleCnt="0"/>
      <dgm:spPr/>
    </dgm:pt>
    <dgm:pt modelId="{1D49AFF6-ABE2-4F47-AD22-BDB8FEA2BA1C}" type="pres">
      <dgm:prSet presAssocID="{13A6EEFC-B758-4303-BA1E-920FB0C8A911}" presName="childText" presStyleLbl="conFgAcc1" presStyleIdx="5" presStyleCnt="6" custLinFactNeighborY="-23966">
        <dgm:presLayoutVars>
          <dgm:bulletEnabled val="1"/>
        </dgm:presLayoutVars>
      </dgm:prSet>
      <dgm:spPr/>
      <dgm:t>
        <a:bodyPr/>
        <a:lstStyle/>
        <a:p>
          <a:endParaRPr lang="en-US"/>
        </a:p>
      </dgm:t>
    </dgm:pt>
  </dgm:ptLst>
  <dgm:cxnLst>
    <dgm:cxn modelId="{ED5DFE48-E3D4-45F7-B9F2-D2BE25DD27A2}" srcId="{39D8AD40-A79B-422D-8C50-AB9F440EBD15}" destId="{13A6EEFC-B758-4303-BA1E-920FB0C8A911}" srcOrd="5" destOrd="0" parTransId="{10953F73-C1E0-409C-9542-04F95E604C78}" sibTransId="{257BB3A8-9C3B-4C36-AA93-BEA04C206493}"/>
    <dgm:cxn modelId="{E73508E6-3F7B-400A-BA7D-91495A5E2081}" type="presOf" srcId="{967909A7-EF75-46AB-AEF0-C1937BC42D0E}" destId="{91AD9137-9A6E-4730-A05F-5DE964010D95}" srcOrd="1" destOrd="0" presId="urn:microsoft.com/office/officeart/2005/8/layout/list1"/>
    <dgm:cxn modelId="{C39896E4-BC7A-42B3-82C9-5500E254E5F1}" type="presOf" srcId="{13A6EEFC-B758-4303-BA1E-920FB0C8A911}" destId="{E53F0F03-B031-4B24-B0CB-928E3804DF2D}" srcOrd="1" destOrd="0" presId="urn:microsoft.com/office/officeart/2005/8/layout/list1"/>
    <dgm:cxn modelId="{796DCBB4-AF1D-4EBA-8383-6311485363F3}" type="presOf" srcId="{164D1421-666E-4E50-B36A-533424F5BF12}" destId="{730E413A-E670-4812-A59C-288DCEB50E30}" srcOrd="0" destOrd="2" presId="urn:microsoft.com/office/officeart/2005/8/layout/list1"/>
    <dgm:cxn modelId="{C049AF02-4037-4D6F-9CC0-C86157450CCE}" type="presOf" srcId="{4C55EF32-67A9-412D-971B-B4AA60999A49}" destId="{7C452EE1-64D8-4529-813F-3B75BCCB2FE5}" srcOrd="0" destOrd="0" presId="urn:microsoft.com/office/officeart/2005/8/layout/list1"/>
    <dgm:cxn modelId="{F598C375-6755-4A25-9CEF-D2199A4651B0}" srcId="{8669774B-B746-4C02-AF3B-68B25465A322}" destId="{A12590CB-DEFC-4EEC-AE36-BC5418BC31EC}" srcOrd="0" destOrd="0" parTransId="{42DB6BCD-9F8E-40E6-8FD5-CCDF826B34ED}" sibTransId="{87BA9B63-630A-484E-BDC3-1B65CA629D4C}"/>
    <dgm:cxn modelId="{F7CFACA9-D682-4939-9572-2AB8D0E51674}" type="presOf" srcId="{A12590CB-DEFC-4EEC-AE36-BC5418BC31EC}" destId="{730E413A-E670-4812-A59C-288DCEB50E30}" srcOrd="0" destOrd="0" presId="urn:microsoft.com/office/officeart/2005/8/layout/list1"/>
    <dgm:cxn modelId="{C13746B5-7E26-4E33-89A1-7DA5704BAE63}" type="presOf" srcId="{675AC9E0-6AAA-4C37-B670-86B3EFC455E1}" destId="{7EABC302-5244-4C67-A2BF-13B4A47567E7}" srcOrd="1" destOrd="0" presId="urn:microsoft.com/office/officeart/2005/8/layout/list1"/>
    <dgm:cxn modelId="{01120D6C-782C-4BDA-91C2-3A9B4FD6648F}" srcId="{39D8AD40-A79B-422D-8C50-AB9F440EBD15}" destId="{8669774B-B746-4C02-AF3B-68B25465A322}" srcOrd="3" destOrd="0" parTransId="{FE93C2A6-EE7E-4C91-B474-CE0B91879312}" sibTransId="{0EEACB30-5867-46A3-9F63-9BAAC5248753}"/>
    <dgm:cxn modelId="{5DD5B45E-058A-48B2-B174-180C20E3D4F5}" srcId="{39D8AD40-A79B-422D-8C50-AB9F440EBD15}" destId="{675AC9E0-6AAA-4C37-B670-86B3EFC455E1}" srcOrd="2" destOrd="0" parTransId="{AB02D190-80CB-4216-8197-4263D4CB25AF}" sibTransId="{05DCE7B1-1BAB-4A3A-B833-0F196B7110F3}"/>
    <dgm:cxn modelId="{06F71903-7E1C-4675-8AEF-6186A574645C}" type="presOf" srcId="{8669774B-B746-4C02-AF3B-68B25465A322}" destId="{103C9490-3F94-4D76-A548-C3B218548D88}" srcOrd="1" destOrd="0" presId="urn:microsoft.com/office/officeart/2005/8/layout/list1"/>
    <dgm:cxn modelId="{713EE2DA-1784-47CF-9A1E-7174F997758E}" type="presOf" srcId="{CED5B2D4-7CB0-4429-83AF-CDCA7FD725AB}" destId="{FEE942C2-1710-4EA2-8460-B4A6F842975C}" srcOrd="0" destOrd="0" presId="urn:microsoft.com/office/officeart/2005/8/layout/list1"/>
    <dgm:cxn modelId="{53BDBB6B-4FA6-417C-9615-FD6EE5912159}" srcId="{8669774B-B746-4C02-AF3B-68B25465A322}" destId="{FDF79AF6-7688-4D0E-9D38-A24C22568C58}" srcOrd="1" destOrd="0" parTransId="{34A5103B-79DF-40ED-B217-9C44EF766437}" sibTransId="{82904BA5-A1A7-496E-9E4B-696BF8790F4C}"/>
    <dgm:cxn modelId="{259EC7F5-A2D9-40E6-8CBF-54747BD1D2DC}" type="presOf" srcId="{967909A7-EF75-46AB-AEF0-C1937BC42D0E}" destId="{D3F8F75A-4DBE-49FD-96D4-21614BCDEAB5}" srcOrd="0" destOrd="0" presId="urn:microsoft.com/office/officeart/2005/8/layout/list1"/>
    <dgm:cxn modelId="{A3F23501-80C4-497B-94EF-5042242519E0}" type="presOf" srcId="{8669774B-B746-4C02-AF3B-68B25465A322}" destId="{082FFDE7-99D2-41B7-B8C1-742484881B48}" srcOrd="0" destOrd="0" presId="urn:microsoft.com/office/officeart/2005/8/layout/list1"/>
    <dgm:cxn modelId="{C715D129-9142-4E73-8B62-297D87774C15}" type="presOf" srcId="{FDF79AF6-7688-4D0E-9D38-A24C22568C58}" destId="{730E413A-E670-4812-A59C-288DCEB50E30}" srcOrd="0" destOrd="1" presId="urn:microsoft.com/office/officeart/2005/8/layout/list1"/>
    <dgm:cxn modelId="{E68CF5BD-F1E7-402E-A931-99BC9F6E520E}" srcId="{13A6EEFC-B758-4303-BA1E-920FB0C8A911}" destId="{3E0B7808-78FF-4922-8471-88536D8FCC32}" srcOrd="0" destOrd="0" parTransId="{5050ED3B-7FC8-4F45-9E25-3EF2030A57E9}" sibTransId="{B021F57B-6BE6-4AA6-9064-E0F40E7A0AE9}"/>
    <dgm:cxn modelId="{73D20587-A29B-49AD-BFC3-02FC3CE83A1C}" type="presOf" srcId="{D44928FA-E8BC-430B-9737-4580BA3119E3}" destId="{12E8F4FA-9EAE-48C2-AB16-E515CDD4194F}" srcOrd="0" destOrd="0" presId="urn:microsoft.com/office/officeart/2005/8/layout/list1"/>
    <dgm:cxn modelId="{92EF8581-95E3-414D-82EC-44C31AEF5AC0}" type="presOf" srcId="{99B56117-76C6-48BF-9D10-F91FAB199003}" destId="{5C3725ED-2E34-423E-AB61-9A1E1AABCD56}" srcOrd="0" destOrd="0" presId="urn:microsoft.com/office/officeart/2005/8/layout/list1"/>
    <dgm:cxn modelId="{ADFECF57-2471-453F-A6D3-227AD302B7EC}" type="presOf" srcId="{75750108-084E-43D3-90D6-A5BEBF82BE97}" destId="{B44C1799-2E63-4E8C-8D42-1C0742B7CADC}" srcOrd="0" destOrd="0" presId="urn:microsoft.com/office/officeart/2005/8/layout/list1"/>
    <dgm:cxn modelId="{CA6DD1AA-FF83-42DC-A45B-8ABBA7B3D610}" srcId="{4C55EF32-67A9-412D-971B-B4AA60999A49}" destId="{D44928FA-E8BC-430B-9737-4580BA3119E3}" srcOrd="0" destOrd="0" parTransId="{11D0BD3D-099F-44AE-B40B-FC4ED4B83B06}" sibTransId="{E88ED605-4228-4C9E-925A-7203E946524F}"/>
    <dgm:cxn modelId="{638DC724-CC65-40B6-BCD0-6714CFADF3B2}" type="presOf" srcId="{4C55EF32-67A9-412D-971B-B4AA60999A49}" destId="{906F4B0B-0A84-48DC-B577-10F3202EE82D}" srcOrd="1" destOrd="0" presId="urn:microsoft.com/office/officeart/2005/8/layout/list1"/>
    <dgm:cxn modelId="{C3B3A7D4-80DD-45D7-9369-E1630365402E}" srcId="{99B56117-76C6-48BF-9D10-F91FAB199003}" destId="{CED5B2D4-7CB0-4429-83AF-CDCA7FD725AB}" srcOrd="0" destOrd="0" parTransId="{A87CB916-98A4-4D50-AE1E-88B61F65D055}" sibTransId="{2F64205D-3DC2-4192-86C8-7DAE0CCDC3F4}"/>
    <dgm:cxn modelId="{7EB17C85-6E1D-4126-98C9-66BF03B37593}" srcId="{39D8AD40-A79B-422D-8C50-AB9F440EBD15}" destId="{967909A7-EF75-46AB-AEF0-C1937BC42D0E}" srcOrd="0" destOrd="0" parTransId="{B28CD529-32D5-468D-BBBF-1A3358EAD8BF}" sibTransId="{B3FAB9F8-90CF-4825-BB40-23135B558E45}"/>
    <dgm:cxn modelId="{5AFD3BB1-E377-4F16-803D-0F1FF953C6C0}" srcId="{675AC9E0-6AAA-4C37-B670-86B3EFC455E1}" destId="{354E61AC-9CF7-491D-ACDB-E90AFF8FAC34}" srcOrd="0" destOrd="0" parTransId="{24301C5B-6B26-4C70-BF83-6C0B72B80FD9}" sibTransId="{A41B7890-2CAE-4093-A197-164448E714ED}"/>
    <dgm:cxn modelId="{9D7CAC9B-9DC4-4CA6-B65E-DE34D6F28B1B}" srcId="{39D8AD40-A79B-422D-8C50-AB9F440EBD15}" destId="{4C55EF32-67A9-412D-971B-B4AA60999A49}" srcOrd="4" destOrd="0" parTransId="{A31499B2-0A10-4C3F-B0A2-4696CC5EB784}" sibTransId="{B2A52A08-C892-4DEF-94A1-341F1A76645D}"/>
    <dgm:cxn modelId="{D16CE8F7-6506-4CDB-A9EE-422E225CD23D}" srcId="{967909A7-EF75-46AB-AEF0-C1937BC42D0E}" destId="{75750108-084E-43D3-90D6-A5BEBF82BE97}" srcOrd="0" destOrd="0" parTransId="{9354C970-5C36-4493-82F4-CB2FD94A6226}" sibTransId="{8B7DBA12-283E-4DF3-8727-77EAAAC55D92}"/>
    <dgm:cxn modelId="{407551C7-6996-4E47-B00E-05D47753F414}" type="presOf" srcId="{99B56117-76C6-48BF-9D10-F91FAB199003}" destId="{97EB7D9D-1358-4A9F-BD5D-80B748736067}" srcOrd="1" destOrd="0" presId="urn:microsoft.com/office/officeart/2005/8/layout/list1"/>
    <dgm:cxn modelId="{20FB1AA0-B5F9-4CCB-BF63-F2F765E491E4}" srcId="{39D8AD40-A79B-422D-8C50-AB9F440EBD15}" destId="{99B56117-76C6-48BF-9D10-F91FAB199003}" srcOrd="1" destOrd="0" parTransId="{B36ECB57-A701-40BB-995C-4D16331EBA39}" sibTransId="{085715E1-8ECD-4C30-909D-1062075BBE33}"/>
    <dgm:cxn modelId="{CE436FDA-ED10-45BE-81EE-DF99AE9FC18E}" type="presOf" srcId="{675AC9E0-6AAA-4C37-B670-86B3EFC455E1}" destId="{2336176A-700B-408D-83A1-8C841AC406CD}" srcOrd="0" destOrd="0" presId="urn:microsoft.com/office/officeart/2005/8/layout/list1"/>
    <dgm:cxn modelId="{B67BDEE5-D77D-49B0-B78F-0D222A50DFEC}" type="presOf" srcId="{354E61AC-9CF7-491D-ACDB-E90AFF8FAC34}" destId="{61321A3B-6B51-4873-A4E2-CC6946C68A04}" srcOrd="0" destOrd="0" presId="urn:microsoft.com/office/officeart/2005/8/layout/list1"/>
    <dgm:cxn modelId="{56075050-B2D7-4358-8DDC-41CA8445F44F}" type="presOf" srcId="{39D8AD40-A79B-422D-8C50-AB9F440EBD15}" destId="{FC092A0E-0209-452B-9632-8CB0221D182F}" srcOrd="0" destOrd="0" presId="urn:microsoft.com/office/officeart/2005/8/layout/list1"/>
    <dgm:cxn modelId="{5488479A-BC32-47CB-AE98-2FCA5295005E}" type="presOf" srcId="{13A6EEFC-B758-4303-BA1E-920FB0C8A911}" destId="{78AFDE9F-12B0-4DF1-BE13-13E36A83FB50}" srcOrd="0" destOrd="0" presId="urn:microsoft.com/office/officeart/2005/8/layout/list1"/>
    <dgm:cxn modelId="{26096234-A6FF-4D59-AB2D-255C5CECCAAA}" srcId="{8669774B-B746-4C02-AF3B-68B25465A322}" destId="{164D1421-666E-4E50-B36A-533424F5BF12}" srcOrd="2" destOrd="0" parTransId="{228A92A7-795D-44D4-9EE4-EB7DFE9C47A2}" sibTransId="{569EBE51-A32A-4EBB-AAA5-C95A5CF9481D}"/>
    <dgm:cxn modelId="{5E4E92E0-8E97-4B14-B450-68499F927627}" type="presOf" srcId="{3E0B7808-78FF-4922-8471-88536D8FCC32}" destId="{1D49AFF6-ABE2-4F47-AD22-BDB8FEA2BA1C}" srcOrd="0" destOrd="0" presId="urn:microsoft.com/office/officeart/2005/8/layout/list1"/>
    <dgm:cxn modelId="{467BB910-513A-431C-A4B3-A4D190863946}" type="presParOf" srcId="{FC092A0E-0209-452B-9632-8CB0221D182F}" destId="{678AF4A3-837C-4376-998C-43CAB5503763}" srcOrd="0" destOrd="0" presId="urn:microsoft.com/office/officeart/2005/8/layout/list1"/>
    <dgm:cxn modelId="{AD1F0F7B-18A2-4549-AA62-626764514493}" type="presParOf" srcId="{678AF4A3-837C-4376-998C-43CAB5503763}" destId="{D3F8F75A-4DBE-49FD-96D4-21614BCDEAB5}" srcOrd="0" destOrd="0" presId="urn:microsoft.com/office/officeart/2005/8/layout/list1"/>
    <dgm:cxn modelId="{321073D8-AB20-46BF-8AAB-EC33FE0E09CC}" type="presParOf" srcId="{678AF4A3-837C-4376-998C-43CAB5503763}" destId="{91AD9137-9A6E-4730-A05F-5DE964010D95}" srcOrd="1" destOrd="0" presId="urn:microsoft.com/office/officeart/2005/8/layout/list1"/>
    <dgm:cxn modelId="{6F33B9F2-3585-433F-9A36-A1549EE01418}" type="presParOf" srcId="{FC092A0E-0209-452B-9632-8CB0221D182F}" destId="{DA00454F-3D48-4C83-8293-2D789C617444}" srcOrd="1" destOrd="0" presId="urn:microsoft.com/office/officeart/2005/8/layout/list1"/>
    <dgm:cxn modelId="{18E6975F-72A7-4769-BD27-96E1FB773104}" type="presParOf" srcId="{FC092A0E-0209-452B-9632-8CB0221D182F}" destId="{B44C1799-2E63-4E8C-8D42-1C0742B7CADC}" srcOrd="2" destOrd="0" presId="urn:microsoft.com/office/officeart/2005/8/layout/list1"/>
    <dgm:cxn modelId="{D1E08555-45A6-4D6D-B67F-01EFEA9D5CEE}" type="presParOf" srcId="{FC092A0E-0209-452B-9632-8CB0221D182F}" destId="{C99FA174-75BC-4454-B3AA-B16C62BC1647}" srcOrd="3" destOrd="0" presId="urn:microsoft.com/office/officeart/2005/8/layout/list1"/>
    <dgm:cxn modelId="{72B38BB8-8643-4F2D-9820-181C7B416247}" type="presParOf" srcId="{FC092A0E-0209-452B-9632-8CB0221D182F}" destId="{8FE73C49-7611-42C2-85B3-2CE6E02FBC20}" srcOrd="4" destOrd="0" presId="urn:microsoft.com/office/officeart/2005/8/layout/list1"/>
    <dgm:cxn modelId="{4A13C177-4B3D-492D-ACF2-BB43FACF8AD5}" type="presParOf" srcId="{8FE73C49-7611-42C2-85B3-2CE6E02FBC20}" destId="{5C3725ED-2E34-423E-AB61-9A1E1AABCD56}" srcOrd="0" destOrd="0" presId="urn:microsoft.com/office/officeart/2005/8/layout/list1"/>
    <dgm:cxn modelId="{D0FF6103-3C9B-4AA0-8AF4-135FF66F9265}" type="presParOf" srcId="{8FE73C49-7611-42C2-85B3-2CE6E02FBC20}" destId="{97EB7D9D-1358-4A9F-BD5D-80B748736067}" srcOrd="1" destOrd="0" presId="urn:microsoft.com/office/officeart/2005/8/layout/list1"/>
    <dgm:cxn modelId="{917CA8FE-5EAF-4C0B-803E-25EAA1F20BEC}" type="presParOf" srcId="{FC092A0E-0209-452B-9632-8CB0221D182F}" destId="{F9F502D2-018E-4739-9746-D1A8961CD13E}" srcOrd="5" destOrd="0" presId="urn:microsoft.com/office/officeart/2005/8/layout/list1"/>
    <dgm:cxn modelId="{CB5C7DFD-2B8A-4D9F-BEFC-9A3510B99B74}" type="presParOf" srcId="{FC092A0E-0209-452B-9632-8CB0221D182F}" destId="{FEE942C2-1710-4EA2-8460-B4A6F842975C}" srcOrd="6" destOrd="0" presId="urn:microsoft.com/office/officeart/2005/8/layout/list1"/>
    <dgm:cxn modelId="{EA6105DF-6323-4D2B-AAED-BE5C825DBDC2}" type="presParOf" srcId="{FC092A0E-0209-452B-9632-8CB0221D182F}" destId="{26C533A7-48B0-488E-B61C-9BB341F3C83A}" srcOrd="7" destOrd="0" presId="urn:microsoft.com/office/officeart/2005/8/layout/list1"/>
    <dgm:cxn modelId="{D4B5775B-543C-40A6-8A0B-BABE3E3DF8C0}" type="presParOf" srcId="{FC092A0E-0209-452B-9632-8CB0221D182F}" destId="{6A690460-23FE-45A6-8D38-AE7614612127}" srcOrd="8" destOrd="0" presId="urn:microsoft.com/office/officeart/2005/8/layout/list1"/>
    <dgm:cxn modelId="{510FE75E-9899-4267-B2D9-D7EC1D3AE8E5}" type="presParOf" srcId="{6A690460-23FE-45A6-8D38-AE7614612127}" destId="{2336176A-700B-408D-83A1-8C841AC406CD}" srcOrd="0" destOrd="0" presId="urn:microsoft.com/office/officeart/2005/8/layout/list1"/>
    <dgm:cxn modelId="{F15FE603-F964-4D4D-A22E-5249D5CADDA9}" type="presParOf" srcId="{6A690460-23FE-45A6-8D38-AE7614612127}" destId="{7EABC302-5244-4C67-A2BF-13B4A47567E7}" srcOrd="1" destOrd="0" presId="urn:microsoft.com/office/officeart/2005/8/layout/list1"/>
    <dgm:cxn modelId="{19C9781B-F023-449B-99FA-5EE7412E8DD9}" type="presParOf" srcId="{FC092A0E-0209-452B-9632-8CB0221D182F}" destId="{6A8BEA6A-ECC8-4C36-AD08-2C9B8C0E4968}" srcOrd="9" destOrd="0" presId="urn:microsoft.com/office/officeart/2005/8/layout/list1"/>
    <dgm:cxn modelId="{F8C16BBF-D211-43D8-9A83-B677B6ACB22A}" type="presParOf" srcId="{FC092A0E-0209-452B-9632-8CB0221D182F}" destId="{61321A3B-6B51-4873-A4E2-CC6946C68A04}" srcOrd="10" destOrd="0" presId="urn:microsoft.com/office/officeart/2005/8/layout/list1"/>
    <dgm:cxn modelId="{F889278B-3CA7-4F39-A7E4-DD12144AA96E}" type="presParOf" srcId="{FC092A0E-0209-452B-9632-8CB0221D182F}" destId="{25EB5D62-525B-409B-B096-BF81F2670396}" srcOrd="11" destOrd="0" presId="urn:microsoft.com/office/officeart/2005/8/layout/list1"/>
    <dgm:cxn modelId="{D3BBA030-C86C-4B06-B425-E096B32BF18C}" type="presParOf" srcId="{FC092A0E-0209-452B-9632-8CB0221D182F}" destId="{123AFDCB-D5C3-47D9-8B5C-65689AB83A54}" srcOrd="12" destOrd="0" presId="urn:microsoft.com/office/officeart/2005/8/layout/list1"/>
    <dgm:cxn modelId="{09686A61-38D9-45CC-AA66-1FBED0F7B2EE}" type="presParOf" srcId="{123AFDCB-D5C3-47D9-8B5C-65689AB83A54}" destId="{082FFDE7-99D2-41B7-B8C1-742484881B48}" srcOrd="0" destOrd="0" presId="urn:microsoft.com/office/officeart/2005/8/layout/list1"/>
    <dgm:cxn modelId="{88F28422-5A12-484D-B276-6F77F539E01A}" type="presParOf" srcId="{123AFDCB-D5C3-47D9-8B5C-65689AB83A54}" destId="{103C9490-3F94-4D76-A548-C3B218548D88}" srcOrd="1" destOrd="0" presId="urn:microsoft.com/office/officeart/2005/8/layout/list1"/>
    <dgm:cxn modelId="{E1A633F4-F36C-4AD9-899D-BAA1B706ACD5}" type="presParOf" srcId="{FC092A0E-0209-452B-9632-8CB0221D182F}" destId="{F805E081-0462-484E-9EB3-327CEFC831A7}" srcOrd="13" destOrd="0" presId="urn:microsoft.com/office/officeart/2005/8/layout/list1"/>
    <dgm:cxn modelId="{7EB94BB2-DBA9-4DE8-A738-33CE89547F70}" type="presParOf" srcId="{FC092A0E-0209-452B-9632-8CB0221D182F}" destId="{730E413A-E670-4812-A59C-288DCEB50E30}" srcOrd="14" destOrd="0" presId="urn:microsoft.com/office/officeart/2005/8/layout/list1"/>
    <dgm:cxn modelId="{1AF50240-C26E-4B95-BD38-1EFC8F8753B8}" type="presParOf" srcId="{FC092A0E-0209-452B-9632-8CB0221D182F}" destId="{60F2BBCF-140E-4D6F-A987-6D160802981A}" srcOrd="15" destOrd="0" presId="urn:microsoft.com/office/officeart/2005/8/layout/list1"/>
    <dgm:cxn modelId="{08E7A35E-A176-4436-8B1E-0FC57F4B4F5E}" type="presParOf" srcId="{FC092A0E-0209-452B-9632-8CB0221D182F}" destId="{F595BB05-37DE-4499-A427-09A6AB87ACAE}" srcOrd="16" destOrd="0" presId="urn:microsoft.com/office/officeart/2005/8/layout/list1"/>
    <dgm:cxn modelId="{08032815-E892-4E61-8813-79BB343D9A30}" type="presParOf" srcId="{F595BB05-37DE-4499-A427-09A6AB87ACAE}" destId="{7C452EE1-64D8-4529-813F-3B75BCCB2FE5}" srcOrd="0" destOrd="0" presId="urn:microsoft.com/office/officeart/2005/8/layout/list1"/>
    <dgm:cxn modelId="{72A076EC-848A-4BF6-864F-8001B0155AF0}" type="presParOf" srcId="{F595BB05-37DE-4499-A427-09A6AB87ACAE}" destId="{906F4B0B-0A84-48DC-B577-10F3202EE82D}" srcOrd="1" destOrd="0" presId="urn:microsoft.com/office/officeart/2005/8/layout/list1"/>
    <dgm:cxn modelId="{763748CD-93B4-4CB7-81A3-052EF3493F78}" type="presParOf" srcId="{FC092A0E-0209-452B-9632-8CB0221D182F}" destId="{A9B8ECE1-0E6F-4154-B912-E7BC11900388}" srcOrd="17" destOrd="0" presId="urn:microsoft.com/office/officeart/2005/8/layout/list1"/>
    <dgm:cxn modelId="{5B42EF92-F09B-48B7-8299-A25AE66E10EC}" type="presParOf" srcId="{FC092A0E-0209-452B-9632-8CB0221D182F}" destId="{12E8F4FA-9EAE-48C2-AB16-E515CDD4194F}" srcOrd="18" destOrd="0" presId="urn:microsoft.com/office/officeart/2005/8/layout/list1"/>
    <dgm:cxn modelId="{908B8F7C-5358-49FE-915B-5427835C706B}" type="presParOf" srcId="{FC092A0E-0209-452B-9632-8CB0221D182F}" destId="{42327CA0-CD9D-4040-A7EB-199EECE88693}" srcOrd="19" destOrd="0" presId="urn:microsoft.com/office/officeart/2005/8/layout/list1"/>
    <dgm:cxn modelId="{ECBF30F9-E72D-43A2-A1C2-03DF90E9D6AC}" type="presParOf" srcId="{FC092A0E-0209-452B-9632-8CB0221D182F}" destId="{F6C60BB0-9B24-4482-BF60-3D6D03DB2ED1}" srcOrd="20" destOrd="0" presId="urn:microsoft.com/office/officeart/2005/8/layout/list1"/>
    <dgm:cxn modelId="{8A3797F5-9F5C-4384-8CCF-E3A2CF76BBB7}" type="presParOf" srcId="{F6C60BB0-9B24-4482-BF60-3D6D03DB2ED1}" destId="{78AFDE9F-12B0-4DF1-BE13-13E36A83FB50}" srcOrd="0" destOrd="0" presId="urn:microsoft.com/office/officeart/2005/8/layout/list1"/>
    <dgm:cxn modelId="{E4508785-D19F-4532-AABF-5BAB544ACECF}" type="presParOf" srcId="{F6C60BB0-9B24-4482-BF60-3D6D03DB2ED1}" destId="{E53F0F03-B031-4B24-B0CB-928E3804DF2D}" srcOrd="1" destOrd="0" presId="urn:microsoft.com/office/officeart/2005/8/layout/list1"/>
    <dgm:cxn modelId="{74DBA16A-BD45-4FC5-85AE-9173709DA150}" type="presParOf" srcId="{FC092A0E-0209-452B-9632-8CB0221D182F}" destId="{07C4CFE9-5AB7-431B-B5FA-5D364786C27E}" srcOrd="21" destOrd="0" presId="urn:microsoft.com/office/officeart/2005/8/layout/list1"/>
    <dgm:cxn modelId="{808498A1-C53B-48F0-93B3-20F0F7C63896}" type="presParOf" srcId="{FC092A0E-0209-452B-9632-8CB0221D182F}" destId="{1D49AFF6-ABE2-4F47-AD22-BDB8FEA2BA1C}"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2FF074-7329-46A1-97DB-E7A06E1C60E6}" type="doc">
      <dgm:prSet loTypeId="urn:microsoft.com/office/officeart/2005/8/layout/hProcess7#1" loCatId="list" qsTypeId="urn:microsoft.com/office/officeart/2005/8/quickstyle/simple1" qsCatId="simple" csTypeId="urn:microsoft.com/office/officeart/2005/8/colors/accent1_2" csCatId="accent1" phldr="1"/>
      <dgm:spPr/>
      <dgm:t>
        <a:bodyPr/>
        <a:lstStyle/>
        <a:p>
          <a:endParaRPr lang="en-US"/>
        </a:p>
      </dgm:t>
    </dgm:pt>
    <dgm:pt modelId="{A81628D2-5C61-4CA4-9F03-6149D4305085}">
      <dgm:prSet phldrT="[Text]" phldr="1"/>
      <dgm:spPr>
        <a:solidFill>
          <a:schemeClr val="accent6">
            <a:lumMod val="60000"/>
            <a:lumOff val="40000"/>
          </a:schemeClr>
        </a:solidFill>
      </dgm:spPr>
      <dgm:t>
        <a:bodyPr/>
        <a:lstStyle/>
        <a:p>
          <a:endParaRPr lang="en-US" dirty="0"/>
        </a:p>
      </dgm:t>
    </dgm:pt>
    <dgm:pt modelId="{F15D6C6F-D3BE-4FEA-AAC0-976D2954C3C9}" type="parTrans" cxnId="{04C838F3-10E9-4E1D-A756-B7AB5BEB31D4}">
      <dgm:prSet/>
      <dgm:spPr/>
      <dgm:t>
        <a:bodyPr/>
        <a:lstStyle/>
        <a:p>
          <a:endParaRPr lang="en-US"/>
        </a:p>
      </dgm:t>
    </dgm:pt>
    <dgm:pt modelId="{9D49E3F7-CE06-46DA-A137-F96E04AC9C17}" type="sibTrans" cxnId="{04C838F3-10E9-4E1D-A756-B7AB5BEB31D4}">
      <dgm:prSet/>
      <dgm:spPr/>
      <dgm:t>
        <a:bodyPr/>
        <a:lstStyle/>
        <a:p>
          <a:endParaRPr lang="en-US"/>
        </a:p>
      </dgm:t>
    </dgm:pt>
    <dgm:pt modelId="{5B1FA754-CC67-4346-8BF9-7C8E43231CAC}">
      <dgm:prSet phldrT="[Text]" custT="1"/>
      <dgm:spPr/>
      <dgm:t>
        <a:bodyPr/>
        <a:lstStyle/>
        <a:p>
          <a:endParaRPr lang="en-US" sz="2000" dirty="0" smtClean="0"/>
        </a:p>
        <a:p>
          <a:r>
            <a:rPr lang="en-US" sz="2000" dirty="0" smtClean="0">
              <a:solidFill>
                <a:schemeClr val="tx1"/>
              </a:solidFill>
              <a:latin typeface="Arial" pitchFamily="34" charset="0"/>
              <a:cs typeface="Arial" pitchFamily="34" charset="0"/>
            </a:rPr>
            <a:t>Vendor </a:t>
          </a:r>
        </a:p>
        <a:p>
          <a:r>
            <a:rPr lang="en-US" sz="2000" dirty="0" smtClean="0">
              <a:solidFill>
                <a:schemeClr val="tx1"/>
              </a:solidFill>
              <a:latin typeface="Arial" pitchFamily="34" charset="0"/>
              <a:cs typeface="Arial" pitchFamily="34" charset="0"/>
            </a:rPr>
            <a:t>Compliance</a:t>
          </a:r>
          <a:endParaRPr lang="en-US" sz="2000" dirty="0">
            <a:solidFill>
              <a:schemeClr val="tx1"/>
            </a:solidFill>
            <a:latin typeface="Arial" pitchFamily="34" charset="0"/>
            <a:cs typeface="Arial" pitchFamily="34" charset="0"/>
          </a:endParaRPr>
        </a:p>
      </dgm:t>
    </dgm:pt>
    <dgm:pt modelId="{D3BFC9B3-FEB3-4F61-85B2-22ECCBC13DE9}" type="parTrans" cxnId="{3088A41C-CAA9-4CD7-876E-65CB47E85C96}">
      <dgm:prSet/>
      <dgm:spPr/>
      <dgm:t>
        <a:bodyPr/>
        <a:lstStyle/>
        <a:p>
          <a:endParaRPr lang="en-US"/>
        </a:p>
      </dgm:t>
    </dgm:pt>
    <dgm:pt modelId="{698D0118-8477-405C-8034-349BDFAFB624}" type="sibTrans" cxnId="{3088A41C-CAA9-4CD7-876E-65CB47E85C96}">
      <dgm:prSet/>
      <dgm:spPr/>
      <dgm:t>
        <a:bodyPr/>
        <a:lstStyle/>
        <a:p>
          <a:endParaRPr lang="en-US"/>
        </a:p>
      </dgm:t>
    </dgm:pt>
    <dgm:pt modelId="{4691EC3D-46A7-4201-B31A-2188EF8EBD6F}">
      <dgm:prSet phldrT="[Text]" phldr="1"/>
      <dgm:spPr>
        <a:gradFill flip="none" rotWithShape="0">
          <a:gsLst>
            <a:gs pos="0">
              <a:schemeClr val="accent1">
                <a:lumMod val="40000"/>
                <a:lumOff val="60000"/>
                <a:shade val="30000"/>
                <a:satMod val="115000"/>
              </a:schemeClr>
            </a:gs>
            <a:gs pos="50000">
              <a:schemeClr val="accent1">
                <a:lumMod val="40000"/>
                <a:lumOff val="60000"/>
                <a:shade val="67500"/>
                <a:satMod val="115000"/>
              </a:schemeClr>
            </a:gs>
            <a:gs pos="100000">
              <a:schemeClr val="accent1">
                <a:lumMod val="40000"/>
                <a:lumOff val="60000"/>
                <a:shade val="100000"/>
                <a:satMod val="115000"/>
              </a:schemeClr>
            </a:gs>
          </a:gsLst>
          <a:lin ang="13500000" scaled="1"/>
          <a:tileRect/>
        </a:gradFill>
      </dgm:spPr>
      <dgm:t>
        <a:bodyPr/>
        <a:lstStyle/>
        <a:p>
          <a:endParaRPr lang="en-US" dirty="0"/>
        </a:p>
      </dgm:t>
    </dgm:pt>
    <dgm:pt modelId="{9EDFC275-731E-444D-B52B-5A1327922CBA}" type="parTrans" cxnId="{06C219B6-F49F-4ACE-A61F-3574569C53C3}">
      <dgm:prSet/>
      <dgm:spPr/>
      <dgm:t>
        <a:bodyPr/>
        <a:lstStyle/>
        <a:p>
          <a:endParaRPr lang="en-US"/>
        </a:p>
      </dgm:t>
    </dgm:pt>
    <dgm:pt modelId="{404B4892-3929-432F-A2C1-6EDCF8A16E9B}" type="sibTrans" cxnId="{06C219B6-F49F-4ACE-A61F-3574569C53C3}">
      <dgm:prSet/>
      <dgm:spPr/>
      <dgm:t>
        <a:bodyPr/>
        <a:lstStyle/>
        <a:p>
          <a:endParaRPr lang="en-US"/>
        </a:p>
      </dgm:t>
    </dgm:pt>
    <dgm:pt modelId="{B72CA9A1-9763-45B2-8500-EFA679F3429E}">
      <dgm:prSet phldrT="[Text]" custT="1"/>
      <dgm:spPr/>
      <dgm:t>
        <a:bodyPr/>
        <a:lstStyle/>
        <a:p>
          <a:endParaRPr lang="en-US" sz="2000" dirty="0" smtClean="0"/>
        </a:p>
        <a:p>
          <a:r>
            <a:rPr lang="en-US" sz="2000" dirty="0" smtClean="0">
              <a:solidFill>
                <a:schemeClr val="tx1">
                  <a:lumMod val="85000"/>
                  <a:lumOff val="15000"/>
                </a:schemeClr>
              </a:solidFill>
              <a:latin typeface="Arial" pitchFamily="34" charset="0"/>
              <a:cs typeface="Arial" pitchFamily="34" charset="0"/>
            </a:rPr>
            <a:t>Vendor Vetting</a:t>
          </a:r>
          <a:endParaRPr lang="en-US" sz="2000" dirty="0">
            <a:solidFill>
              <a:schemeClr val="tx1">
                <a:lumMod val="85000"/>
                <a:lumOff val="15000"/>
              </a:schemeClr>
            </a:solidFill>
            <a:latin typeface="Arial" pitchFamily="34" charset="0"/>
            <a:cs typeface="Arial" pitchFamily="34" charset="0"/>
          </a:endParaRPr>
        </a:p>
      </dgm:t>
    </dgm:pt>
    <dgm:pt modelId="{EEDDE6AE-9DFF-4D35-9ED0-CAE247C4B25D}" type="parTrans" cxnId="{91B9FB4E-35D4-45B4-9989-6F087BF82769}">
      <dgm:prSet/>
      <dgm:spPr/>
      <dgm:t>
        <a:bodyPr/>
        <a:lstStyle/>
        <a:p>
          <a:endParaRPr lang="en-US"/>
        </a:p>
      </dgm:t>
    </dgm:pt>
    <dgm:pt modelId="{6D8F30C1-783A-431D-BD1B-A628597B7A6F}" type="sibTrans" cxnId="{91B9FB4E-35D4-45B4-9989-6F087BF82769}">
      <dgm:prSet/>
      <dgm:spPr/>
      <dgm:t>
        <a:bodyPr/>
        <a:lstStyle/>
        <a:p>
          <a:endParaRPr lang="en-US"/>
        </a:p>
      </dgm:t>
    </dgm:pt>
    <dgm:pt modelId="{9063C25A-A487-4872-9A40-3AB33398BEE3}">
      <dgm:prSet phldrT="[Text]"/>
      <dgm:spPr>
        <a:gradFill flip="none" rotWithShape="0">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path path="circle">
            <a:fillToRect l="100000" t="100000"/>
          </a:path>
          <a:tileRect r="-100000" b="-100000"/>
        </a:gradFill>
      </dgm:spPr>
      <dgm:t>
        <a:bodyPr/>
        <a:lstStyle/>
        <a:p>
          <a:endParaRPr lang="en-US" dirty="0" smtClean="0"/>
        </a:p>
        <a:p>
          <a:endParaRPr lang="en-US" dirty="0"/>
        </a:p>
      </dgm:t>
    </dgm:pt>
    <dgm:pt modelId="{653AC200-69F0-4663-B8A1-6FA186A20EAF}" type="parTrans" cxnId="{EA525543-1EA1-499F-9125-E698577ADD2F}">
      <dgm:prSet/>
      <dgm:spPr/>
      <dgm:t>
        <a:bodyPr/>
        <a:lstStyle/>
        <a:p>
          <a:endParaRPr lang="en-US"/>
        </a:p>
      </dgm:t>
    </dgm:pt>
    <dgm:pt modelId="{D2E15107-7F9F-4C7C-BBCF-E85B7BD83DFC}" type="sibTrans" cxnId="{EA525543-1EA1-499F-9125-E698577ADD2F}">
      <dgm:prSet/>
      <dgm:spPr/>
      <dgm:t>
        <a:bodyPr/>
        <a:lstStyle/>
        <a:p>
          <a:endParaRPr lang="en-US"/>
        </a:p>
      </dgm:t>
    </dgm:pt>
    <dgm:pt modelId="{5CCAC498-5237-4AAE-99CD-745652ED51C1}">
      <dgm:prSet phldrT="[Text]"/>
      <dgm:spPr>
        <a:solidFill>
          <a:schemeClr val="accent2">
            <a:lumMod val="40000"/>
            <a:lumOff val="60000"/>
          </a:schemeClr>
        </a:solidFill>
      </dgm:spPr>
      <dgm:t>
        <a:bodyPr/>
        <a:lstStyle/>
        <a:p>
          <a:endParaRPr lang="en-US" dirty="0" smtClean="0"/>
        </a:p>
        <a:p>
          <a:r>
            <a:rPr lang="en-IN" dirty="0" smtClean="0">
              <a:solidFill>
                <a:schemeClr val="tx1">
                  <a:lumMod val="85000"/>
                  <a:lumOff val="15000"/>
                </a:schemeClr>
              </a:solidFill>
              <a:latin typeface="Arial" pitchFamily="34" charset="0"/>
              <a:cs typeface="Arial" pitchFamily="34" charset="0"/>
            </a:rPr>
            <a:t>Independent Contractor Compliance</a:t>
          </a:r>
          <a:endParaRPr lang="en-US" dirty="0">
            <a:solidFill>
              <a:schemeClr val="tx1">
                <a:lumMod val="85000"/>
                <a:lumOff val="15000"/>
              </a:schemeClr>
            </a:solidFill>
          </a:endParaRPr>
        </a:p>
      </dgm:t>
    </dgm:pt>
    <dgm:pt modelId="{7876F345-A9C7-49EC-904C-34E1C979D417}" type="parTrans" cxnId="{8A2A1A48-A6BF-4CDA-B75D-958F5847B3AB}">
      <dgm:prSet/>
      <dgm:spPr/>
      <dgm:t>
        <a:bodyPr/>
        <a:lstStyle/>
        <a:p>
          <a:endParaRPr lang="en-US"/>
        </a:p>
      </dgm:t>
    </dgm:pt>
    <dgm:pt modelId="{AB8B21FE-2443-4E9E-9A1A-4958005E9C0E}" type="sibTrans" cxnId="{8A2A1A48-A6BF-4CDA-B75D-958F5847B3AB}">
      <dgm:prSet/>
      <dgm:spPr/>
      <dgm:t>
        <a:bodyPr/>
        <a:lstStyle/>
        <a:p>
          <a:endParaRPr lang="en-US"/>
        </a:p>
      </dgm:t>
    </dgm:pt>
    <dgm:pt modelId="{BA80F6E2-C06C-470F-97F0-F26FA7891AA6}">
      <dgm:prSet/>
      <dgm:spPr>
        <a:solidFill>
          <a:schemeClr val="accent2">
            <a:lumMod val="40000"/>
            <a:lumOff val="60000"/>
          </a:schemeClr>
        </a:solidFill>
      </dgm:spPr>
      <dgm:t>
        <a:bodyPr/>
        <a:lstStyle/>
        <a:p>
          <a:endParaRPr lang="en-IN" dirty="0">
            <a:latin typeface="Arial" pitchFamily="34" charset="0"/>
            <a:cs typeface="Arial" pitchFamily="34" charset="0"/>
          </a:endParaRPr>
        </a:p>
      </dgm:t>
    </dgm:pt>
    <dgm:pt modelId="{AD7DF4DA-1B71-4AD2-B606-9F5293E88AB6}" type="parTrans" cxnId="{C9A4456D-EE7B-427D-85D8-3AE5F2789EB7}">
      <dgm:prSet/>
      <dgm:spPr/>
      <dgm:t>
        <a:bodyPr/>
        <a:lstStyle/>
        <a:p>
          <a:endParaRPr lang="en-US"/>
        </a:p>
      </dgm:t>
    </dgm:pt>
    <dgm:pt modelId="{3FEA6859-EF70-4F4D-8773-BB482602DFB7}" type="sibTrans" cxnId="{C9A4456D-EE7B-427D-85D8-3AE5F2789EB7}">
      <dgm:prSet/>
      <dgm:spPr/>
      <dgm:t>
        <a:bodyPr/>
        <a:lstStyle/>
        <a:p>
          <a:endParaRPr lang="en-US"/>
        </a:p>
      </dgm:t>
    </dgm:pt>
    <dgm:pt modelId="{A6EEAC77-0FC0-4E16-B588-9336856DCCA5}" type="pres">
      <dgm:prSet presAssocID="{6F2FF074-7329-46A1-97DB-E7A06E1C60E6}" presName="Name0" presStyleCnt="0">
        <dgm:presLayoutVars>
          <dgm:dir/>
          <dgm:animLvl val="lvl"/>
          <dgm:resizeHandles val="exact"/>
        </dgm:presLayoutVars>
      </dgm:prSet>
      <dgm:spPr/>
      <dgm:t>
        <a:bodyPr/>
        <a:lstStyle/>
        <a:p>
          <a:endParaRPr lang="en-US"/>
        </a:p>
      </dgm:t>
    </dgm:pt>
    <dgm:pt modelId="{3D35C449-40F1-49C1-9CE1-3AD4BBCF107C}" type="pres">
      <dgm:prSet presAssocID="{A81628D2-5C61-4CA4-9F03-6149D4305085}" presName="compositeNode" presStyleCnt="0">
        <dgm:presLayoutVars>
          <dgm:bulletEnabled val="1"/>
        </dgm:presLayoutVars>
      </dgm:prSet>
      <dgm:spPr/>
    </dgm:pt>
    <dgm:pt modelId="{B3A8C785-E24F-40AC-A9C8-90E5A203A276}" type="pres">
      <dgm:prSet presAssocID="{A81628D2-5C61-4CA4-9F03-6149D4305085}" presName="bgRect" presStyleLbl="node1" presStyleIdx="0" presStyleCnt="3" custLinFactNeighborX="417" custLinFactNeighborY="-702"/>
      <dgm:spPr/>
      <dgm:t>
        <a:bodyPr/>
        <a:lstStyle/>
        <a:p>
          <a:endParaRPr lang="en-US"/>
        </a:p>
      </dgm:t>
    </dgm:pt>
    <dgm:pt modelId="{66634EC2-80B8-4DCE-907E-315D5484B2BB}" type="pres">
      <dgm:prSet presAssocID="{A81628D2-5C61-4CA4-9F03-6149D4305085}" presName="parentNode" presStyleLbl="node1" presStyleIdx="0" presStyleCnt="3">
        <dgm:presLayoutVars>
          <dgm:chMax val="0"/>
          <dgm:bulletEnabled val="1"/>
        </dgm:presLayoutVars>
      </dgm:prSet>
      <dgm:spPr/>
      <dgm:t>
        <a:bodyPr/>
        <a:lstStyle/>
        <a:p>
          <a:endParaRPr lang="en-US"/>
        </a:p>
      </dgm:t>
    </dgm:pt>
    <dgm:pt modelId="{B999CEDD-2643-4DDA-92E0-5FB100F8E52C}" type="pres">
      <dgm:prSet presAssocID="{A81628D2-5C61-4CA4-9F03-6149D4305085}" presName="childNode" presStyleLbl="node1" presStyleIdx="0" presStyleCnt="3">
        <dgm:presLayoutVars>
          <dgm:bulletEnabled val="1"/>
        </dgm:presLayoutVars>
      </dgm:prSet>
      <dgm:spPr/>
      <dgm:t>
        <a:bodyPr/>
        <a:lstStyle/>
        <a:p>
          <a:endParaRPr lang="en-US"/>
        </a:p>
      </dgm:t>
    </dgm:pt>
    <dgm:pt modelId="{DCF84D4E-13B3-41ED-A291-8520373FDCAF}" type="pres">
      <dgm:prSet presAssocID="{9D49E3F7-CE06-46DA-A137-F96E04AC9C17}" presName="hSp" presStyleCnt="0"/>
      <dgm:spPr/>
    </dgm:pt>
    <dgm:pt modelId="{DC211A5F-26A3-4D32-9938-EA3C218F24BC}" type="pres">
      <dgm:prSet presAssocID="{9D49E3F7-CE06-46DA-A137-F96E04AC9C17}" presName="vProcSp" presStyleCnt="0"/>
      <dgm:spPr/>
    </dgm:pt>
    <dgm:pt modelId="{68FA4D5A-6C04-4DD1-8B33-BF3EDE25D807}" type="pres">
      <dgm:prSet presAssocID="{9D49E3F7-CE06-46DA-A137-F96E04AC9C17}" presName="vSp1" presStyleCnt="0"/>
      <dgm:spPr/>
    </dgm:pt>
    <dgm:pt modelId="{D300551D-C22D-4923-8D5D-8E1C9A3A4300}" type="pres">
      <dgm:prSet presAssocID="{9D49E3F7-CE06-46DA-A137-F96E04AC9C17}" presName="simulatedConn" presStyleLbl="solidFgAcc1" presStyleIdx="0" presStyleCnt="2"/>
      <dgm:spPr>
        <a:solidFill>
          <a:schemeClr val="tx1">
            <a:lumMod val="50000"/>
            <a:lumOff val="50000"/>
          </a:schemeClr>
        </a:solidFill>
        <a:ln>
          <a:noFill/>
        </a:ln>
      </dgm:spPr>
    </dgm:pt>
    <dgm:pt modelId="{C49F20CC-E7EF-4103-A920-C5ACBC554589}" type="pres">
      <dgm:prSet presAssocID="{9D49E3F7-CE06-46DA-A137-F96E04AC9C17}" presName="vSp2" presStyleCnt="0"/>
      <dgm:spPr/>
    </dgm:pt>
    <dgm:pt modelId="{59218DBF-0741-44D0-9196-CC8D5EEBC5E1}" type="pres">
      <dgm:prSet presAssocID="{9D49E3F7-CE06-46DA-A137-F96E04AC9C17}" presName="sibTrans" presStyleCnt="0"/>
      <dgm:spPr/>
    </dgm:pt>
    <dgm:pt modelId="{26F295A3-B45A-4F0B-925C-CB5D4990B40E}" type="pres">
      <dgm:prSet presAssocID="{4691EC3D-46A7-4201-B31A-2188EF8EBD6F}" presName="compositeNode" presStyleCnt="0">
        <dgm:presLayoutVars>
          <dgm:bulletEnabled val="1"/>
        </dgm:presLayoutVars>
      </dgm:prSet>
      <dgm:spPr/>
    </dgm:pt>
    <dgm:pt modelId="{29064644-7EAA-49C7-8E75-5874A0BBB39E}" type="pres">
      <dgm:prSet presAssocID="{4691EC3D-46A7-4201-B31A-2188EF8EBD6F}" presName="bgRect" presStyleLbl="node1" presStyleIdx="1" presStyleCnt="3"/>
      <dgm:spPr/>
      <dgm:t>
        <a:bodyPr/>
        <a:lstStyle/>
        <a:p>
          <a:endParaRPr lang="en-US"/>
        </a:p>
      </dgm:t>
    </dgm:pt>
    <dgm:pt modelId="{EC9AB447-A2D9-4B03-A367-0B2D9C2B535B}" type="pres">
      <dgm:prSet presAssocID="{4691EC3D-46A7-4201-B31A-2188EF8EBD6F}" presName="parentNode" presStyleLbl="node1" presStyleIdx="1" presStyleCnt="3">
        <dgm:presLayoutVars>
          <dgm:chMax val="0"/>
          <dgm:bulletEnabled val="1"/>
        </dgm:presLayoutVars>
      </dgm:prSet>
      <dgm:spPr/>
      <dgm:t>
        <a:bodyPr/>
        <a:lstStyle/>
        <a:p>
          <a:endParaRPr lang="en-US"/>
        </a:p>
      </dgm:t>
    </dgm:pt>
    <dgm:pt modelId="{E1C93CEC-74FA-4BDE-A934-80CA33E0C920}" type="pres">
      <dgm:prSet presAssocID="{4691EC3D-46A7-4201-B31A-2188EF8EBD6F}" presName="childNode" presStyleLbl="node1" presStyleIdx="1" presStyleCnt="3">
        <dgm:presLayoutVars>
          <dgm:bulletEnabled val="1"/>
        </dgm:presLayoutVars>
      </dgm:prSet>
      <dgm:spPr/>
      <dgm:t>
        <a:bodyPr/>
        <a:lstStyle/>
        <a:p>
          <a:endParaRPr lang="en-US"/>
        </a:p>
      </dgm:t>
    </dgm:pt>
    <dgm:pt modelId="{770BA02F-C693-46B9-9F3F-3A8AB84A593B}" type="pres">
      <dgm:prSet presAssocID="{404B4892-3929-432F-A2C1-6EDCF8A16E9B}" presName="hSp" presStyleCnt="0"/>
      <dgm:spPr/>
    </dgm:pt>
    <dgm:pt modelId="{D74A80B8-ED50-48A2-A233-E8CB674378C6}" type="pres">
      <dgm:prSet presAssocID="{404B4892-3929-432F-A2C1-6EDCF8A16E9B}" presName="vProcSp" presStyleCnt="0"/>
      <dgm:spPr/>
    </dgm:pt>
    <dgm:pt modelId="{75306F29-64A1-4249-844A-4FA8E446DEDB}" type="pres">
      <dgm:prSet presAssocID="{404B4892-3929-432F-A2C1-6EDCF8A16E9B}" presName="vSp1" presStyleCnt="0"/>
      <dgm:spPr/>
    </dgm:pt>
    <dgm:pt modelId="{9C1AA9C7-8241-4B0F-9815-1320237DA2F9}" type="pres">
      <dgm:prSet presAssocID="{404B4892-3929-432F-A2C1-6EDCF8A16E9B}" presName="simulatedConn" presStyleLbl="solidFgAcc1" presStyleIdx="1" presStyleCnt="2"/>
      <dgm:spPr>
        <a:gradFill flip="none" rotWithShape="0">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0" scaled="1"/>
          <a:tileRect/>
        </a:gradFill>
        <a:ln>
          <a:noFill/>
        </a:ln>
      </dgm:spPr>
    </dgm:pt>
    <dgm:pt modelId="{CC0CF053-0709-4FDF-BA71-6987325F01E4}" type="pres">
      <dgm:prSet presAssocID="{404B4892-3929-432F-A2C1-6EDCF8A16E9B}" presName="vSp2" presStyleCnt="0"/>
      <dgm:spPr/>
    </dgm:pt>
    <dgm:pt modelId="{56D2C8F3-58AB-4A74-B53E-053AA640C084}" type="pres">
      <dgm:prSet presAssocID="{404B4892-3929-432F-A2C1-6EDCF8A16E9B}" presName="sibTrans" presStyleCnt="0"/>
      <dgm:spPr/>
    </dgm:pt>
    <dgm:pt modelId="{B433A6EA-83CC-42D5-A986-C613351EAEE5}" type="pres">
      <dgm:prSet presAssocID="{9063C25A-A487-4872-9A40-3AB33398BEE3}" presName="compositeNode" presStyleCnt="0">
        <dgm:presLayoutVars>
          <dgm:bulletEnabled val="1"/>
        </dgm:presLayoutVars>
      </dgm:prSet>
      <dgm:spPr/>
    </dgm:pt>
    <dgm:pt modelId="{B6EDBA2F-C693-4A6A-A60E-BAD144821927}" type="pres">
      <dgm:prSet presAssocID="{9063C25A-A487-4872-9A40-3AB33398BEE3}" presName="bgRect" presStyleLbl="node1" presStyleIdx="2" presStyleCnt="3"/>
      <dgm:spPr/>
      <dgm:t>
        <a:bodyPr/>
        <a:lstStyle/>
        <a:p>
          <a:endParaRPr lang="en-US"/>
        </a:p>
      </dgm:t>
    </dgm:pt>
    <dgm:pt modelId="{F0169215-5306-4739-91CC-D7B57335FAC4}" type="pres">
      <dgm:prSet presAssocID="{9063C25A-A487-4872-9A40-3AB33398BEE3}" presName="parentNode" presStyleLbl="node1" presStyleIdx="2" presStyleCnt="3">
        <dgm:presLayoutVars>
          <dgm:chMax val="0"/>
          <dgm:bulletEnabled val="1"/>
        </dgm:presLayoutVars>
      </dgm:prSet>
      <dgm:spPr/>
      <dgm:t>
        <a:bodyPr/>
        <a:lstStyle/>
        <a:p>
          <a:endParaRPr lang="en-US"/>
        </a:p>
      </dgm:t>
    </dgm:pt>
    <dgm:pt modelId="{58C906A9-02A0-4EDF-B79B-D9B6149DAB63}" type="pres">
      <dgm:prSet presAssocID="{9063C25A-A487-4872-9A40-3AB33398BEE3}" presName="childNode" presStyleLbl="node1" presStyleIdx="2" presStyleCnt="3">
        <dgm:presLayoutVars>
          <dgm:bulletEnabled val="1"/>
        </dgm:presLayoutVars>
      </dgm:prSet>
      <dgm:spPr/>
      <dgm:t>
        <a:bodyPr/>
        <a:lstStyle/>
        <a:p>
          <a:endParaRPr lang="en-US"/>
        </a:p>
      </dgm:t>
    </dgm:pt>
  </dgm:ptLst>
  <dgm:cxnLst>
    <dgm:cxn modelId="{EA525543-1EA1-499F-9125-E698577ADD2F}" srcId="{6F2FF074-7329-46A1-97DB-E7A06E1C60E6}" destId="{9063C25A-A487-4872-9A40-3AB33398BEE3}" srcOrd="2" destOrd="0" parTransId="{653AC200-69F0-4663-B8A1-6FA186A20EAF}" sibTransId="{D2E15107-7F9F-4C7C-BBCF-E85B7BD83DFC}"/>
    <dgm:cxn modelId="{11CBBA43-AB85-4EB0-9437-97EA83BBC0D2}" type="presOf" srcId="{5B1FA754-CC67-4346-8BF9-7C8E43231CAC}" destId="{B999CEDD-2643-4DDA-92E0-5FB100F8E52C}" srcOrd="0" destOrd="0" presId="urn:microsoft.com/office/officeart/2005/8/layout/hProcess7#1"/>
    <dgm:cxn modelId="{04C838F3-10E9-4E1D-A756-B7AB5BEB31D4}" srcId="{6F2FF074-7329-46A1-97DB-E7A06E1C60E6}" destId="{A81628D2-5C61-4CA4-9F03-6149D4305085}" srcOrd="0" destOrd="0" parTransId="{F15D6C6F-D3BE-4FEA-AAC0-976D2954C3C9}" sibTransId="{9D49E3F7-CE06-46DA-A137-F96E04AC9C17}"/>
    <dgm:cxn modelId="{4237E365-6181-4266-9185-455E6CFB4DFB}" type="presOf" srcId="{4691EC3D-46A7-4201-B31A-2188EF8EBD6F}" destId="{EC9AB447-A2D9-4B03-A367-0B2D9C2B535B}" srcOrd="1" destOrd="0" presId="urn:microsoft.com/office/officeart/2005/8/layout/hProcess7#1"/>
    <dgm:cxn modelId="{8A2A1A48-A6BF-4CDA-B75D-958F5847B3AB}" srcId="{9063C25A-A487-4872-9A40-3AB33398BEE3}" destId="{5CCAC498-5237-4AAE-99CD-745652ED51C1}" srcOrd="0" destOrd="0" parTransId="{7876F345-A9C7-49EC-904C-34E1C979D417}" sibTransId="{AB8B21FE-2443-4E9E-9A1A-4958005E9C0E}"/>
    <dgm:cxn modelId="{C924344F-2475-4E26-88D4-4D8306641862}" type="presOf" srcId="{BA80F6E2-C06C-470F-97F0-F26FA7891AA6}" destId="{58C906A9-02A0-4EDF-B79B-D9B6149DAB63}" srcOrd="0" destOrd="1" presId="urn:microsoft.com/office/officeart/2005/8/layout/hProcess7#1"/>
    <dgm:cxn modelId="{91B9FB4E-35D4-45B4-9989-6F087BF82769}" srcId="{4691EC3D-46A7-4201-B31A-2188EF8EBD6F}" destId="{B72CA9A1-9763-45B2-8500-EFA679F3429E}" srcOrd="0" destOrd="0" parTransId="{EEDDE6AE-9DFF-4D35-9ED0-CAE247C4B25D}" sibTransId="{6D8F30C1-783A-431D-BD1B-A628597B7A6F}"/>
    <dgm:cxn modelId="{0C394256-E292-4ADF-87EA-5C6AFAF74060}" type="presOf" srcId="{4691EC3D-46A7-4201-B31A-2188EF8EBD6F}" destId="{29064644-7EAA-49C7-8E75-5874A0BBB39E}" srcOrd="0" destOrd="0" presId="urn:microsoft.com/office/officeart/2005/8/layout/hProcess7#1"/>
    <dgm:cxn modelId="{C9A4456D-EE7B-427D-85D8-3AE5F2789EB7}" srcId="{9063C25A-A487-4872-9A40-3AB33398BEE3}" destId="{BA80F6E2-C06C-470F-97F0-F26FA7891AA6}" srcOrd="1" destOrd="0" parTransId="{AD7DF4DA-1B71-4AD2-B606-9F5293E88AB6}" sibTransId="{3FEA6859-EF70-4F4D-8773-BB482602DFB7}"/>
    <dgm:cxn modelId="{14DB8061-34F3-4BC7-8356-386EFDB93ABA}" type="presOf" srcId="{9063C25A-A487-4872-9A40-3AB33398BEE3}" destId="{B6EDBA2F-C693-4A6A-A60E-BAD144821927}" srcOrd="0" destOrd="0" presId="urn:microsoft.com/office/officeart/2005/8/layout/hProcess7#1"/>
    <dgm:cxn modelId="{C5B6886E-644D-483F-BE14-33733FB40884}" type="presOf" srcId="{6F2FF074-7329-46A1-97DB-E7A06E1C60E6}" destId="{A6EEAC77-0FC0-4E16-B588-9336856DCCA5}" srcOrd="0" destOrd="0" presId="urn:microsoft.com/office/officeart/2005/8/layout/hProcess7#1"/>
    <dgm:cxn modelId="{6EE777CD-68BC-4D95-9F38-2B6BA6848479}" type="presOf" srcId="{5CCAC498-5237-4AAE-99CD-745652ED51C1}" destId="{58C906A9-02A0-4EDF-B79B-D9B6149DAB63}" srcOrd="0" destOrd="0" presId="urn:microsoft.com/office/officeart/2005/8/layout/hProcess7#1"/>
    <dgm:cxn modelId="{204BE2AE-79BC-42BE-8D1F-889C454725DF}" type="presOf" srcId="{A81628D2-5C61-4CA4-9F03-6149D4305085}" destId="{66634EC2-80B8-4DCE-907E-315D5484B2BB}" srcOrd="1" destOrd="0" presId="urn:microsoft.com/office/officeart/2005/8/layout/hProcess7#1"/>
    <dgm:cxn modelId="{3088A41C-CAA9-4CD7-876E-65CB47E85C96}" srcId="{A81628D2-5C61-4CA4-9F03-6149D4305085}" destId="{5B1FA754-CC67-4346-8BF9-7C8E43231CAC}" srcOrd="0" destOrd="0" parTransId="{D3BFC9B3-FEB3-4F61-85B2-22ECCBC13DE9}" sibTransId="{698D0118-8477-405C-8034-349BDFAFB624}"/>
    <dgm:cxn modelId="{06C219B6-F49F-4ACE-A61F-3574569C53C3}" srcId="{6F2FF074-7329-46A1-97DB-E7A06E1C60E6}" destId="{4691EC3D-46A7-4201-B31A-2188EF8EBD6F}" srcOrd="1" destOrd="0" parTransId="{9EDFC275-731E-444D-B52B-5A1327922CBA}" sibTransId="{404B4892-3929-432F-A2C1-6EDCF8A16E9B}"/>
    <dgm:cxn modelId="{BEE5E62C-121F-400A-8810-816608D19A79}" type="presOf" srcId="{A81628D2-5C61-4CA4-9F03-6149D4305085}" destId="{B3A8C785-E24F-40AC-A9C8-90E5A203A276}" srcOrd="0" destOrd="0" presId="urn:microsoft.com/office/officeart/2005/8/layout/hProcess7#1"/>
    <dgm:cxn modelId="{82C0C559-C34B-4D6F-9EA8-C67664D4FED8}" type="presOf" srcId="{B72CA9A1-9763-45B2-8500-EFA679F3429E}" destId="{E1C93CEC-74FA-4BDE-A934-80CA33E0C920}" srcOrd="0" destOrd="0" presId="urn:microsoft.com/office/officeart/2005/8/layout/hProcess7#1"/>
    <dgm:cxn modelId="{B3A8D9E5-6F45-4E21-AB28-25B206D7D0C7}" type="presOf" srcId="{9063C25A-A487-4872-9A40-3AB33398BEE3}" destId="{F0169215-5306-4739-91CC-D7B57335FAC4}" srcOrd="1" destOrd="0" presId="urn:microsoft.com/office/officeart/2005/8/layout/hProcess7#1"/>
    <dgm:cxn modelId="{4B0FFEC7-8644-42BC-AF28-18143B8F3235}" type="presParOf" srcId="{A6EEAC77-0FC0-4E16-B588-9336856DCCA5}" destId="{3D35C449-40F1-49C1-9CE1-3AD4BBCF107C}" srcOrd="0" destOrd="0" presId="urn:microsoft.com/office/officeart/2005/8/layout/hProcess7#1"/>
    <dgm:cxn modelId="{129DA361-3505-4626-B716-DF85EDA4EAF2}" type="presParOf" srcId="{3D35C449-40F1-49C1-9CE1-3AD4BBCF107C}" destId="{B3A8C785-E24F-40AC-A9C8-90E5A203A276}" srcOrd="0" destOrd="0" presId="urn:microsoft.com/office/officeart/2005/8/layout/hProcess7#1"/>
    <dgm:cxn modelId="{933DC450-D23F-4F75-A8EC-A7B2D34DDCCE}" type="presParOf" srcId="{3D35C449-40F1-49C1-9CE1-3AD4BBCF107C}" destId="{66634EC2-80B8-4DCE-907E-315D5484B2BB}" srcOrd="1" destOrd="0" presId="urn:microsoft.com/office/officeart/2005/8/layout/hProcess7#1"/>
    <dgm:cxn modelId="{9EE0B5C8-DD13-400B-A5F2-9C9C2804D25D}" type="presParOf" srcId="{3D35C449-40F1-49C1-9CE1-3AD4BBCF107C}" destId="{B999CEDD-2643-4DDA-92E0-5FB100F8E52C}" srcOrd="2" destOrd="0" presId="urn:microsoft.com/office/officeart/2005/8/layout/hProcess7#1"/>
    <dgm:cxn modelId="{274EBAF7-0A7A-4484-827B-579D2D407A64}" type="presParOf" srcId="{A6EEAC77-0FC0-4E16-B588-9336856DCCA5}" destId="{DCF84D4E-13B3-41ED-A291-8520373FDCAF}" srcOrd="1" destOrd="0" presId="urn:microsoft.com/office/officeart/2005/8/layout/hProcess7#1"/>
    <dgm:cxn modelId="{C75FE979-FE7A-479E-BDD0-C941519F5BD4}" type="presParOf" srcId="{A6EEAC77-0FC0-4E16-B588-9336856DCCA5}" destId="{DC211A5F-26A3-4D32-9938-EA3C218F24BC}" srcOrd="2" destOrd="0" presId="urn:microsoft.com/office/officeart/2005/8/layout/hProcess7#1"/>
    <dgm:cxn modelId="{A1629823-9028-4CF2-A4E3-4B4BB9659F60}" type="presParOf" srcId="{DC211A5F-26A3-4D32-9938-EA3C218F24BC}" destId="{68FA4D5A-6C04-4DD1-8B33-BF3EDE25D807}" srcOrd="0" destOrd="0" presId="urn:microsoft.com/office/officeart/2005/8/layout/hProcess7#1"/>
    <dgm:cxn modelId="{F07CBCBF-8604-4D14-87B9-DF8C7033D7FC}" type="presParOf" srcId="{DC211A5F-26A3-4D32-9938-EA3C218F24BC}" destId="{D300551D-C22D-4923-8D5D-8E1C9A3A4300}" srcOrd="1" destOrd="0" presId="urn:microsoft.com/office/officeart/2005/8/layout/hProcess7#1"/>
    <dgm:cxn modelId="{26EEA1BB-3375-407F-BE6F-BD080D851232}" type="presParOf" srcId="{DC211A5F-26A3-4D32-9938-EA3C218F24BC}" destId="{C49F20CC-E7EF-4103-A920-C5ACBC554589}" srcOrd="2" destOrd="0" presId="urn:microsoft.com/office/officeart/2005/8/layout/hProcess7#1"/>
    <dgm:cxn modelId="{98ADE71B-5CA9-4400-B492-8C9579F6A38C}" type="presParOf" srcId="{A6EEAC77-0FC0-4E16-B588-9336856DCCA5}" destId="{59218DBF-0741-44D0-9196-CC8D5EEBC5E1}" srcOrd="3" destOrd="0" presId="urn:microsoft.com/office/officeart/2005/8/layout/hProcess7#1"/>
    <dgm:cxn modelId="{4098E37F-4E66-4D72-ABF1-9C5DB3C74884}" type="presParOf" srcId="{A6EEAC77-0FC0-4E16-B588-9336856DCCA5}" destId="{26F295A3-B45A-4F0B-925C-CB5D4990B40E}" srcOrd="4" destOrd="0" presId="urn:microsoft.com/office/officeart/2005/8/layout/hProcess7#1"/>
    <dgm:cxn modelId="{828E6A05-076F-461B-88EF-4062EDFFCD5C}" type="presParOf" srcId="{26F295A3-B45A-4F0B-925C-CB5D4990B40E}" destId="{29064644-7EAA-49C7-8E75-5874A0BBB39E}" srcOrd="0" destOrd="0" presId="urn:microsoft.com/office/officeart/2005/8/layout/hProcess7#1"/>
    <dgm:cxn modelId="{8A433C8A-572E-456E-B16C-EA206782A339}" type="presParOf" srcId="{26F295A3-B45A-4F0B-925C-CB5D4990B40E}" destId="{EC9AB447-A2D9-4B03-A367-0B2D9C2B535B}" srcOrd="1" destOrd="0" presId="urn:microsoft.com/office/officeart/2005/8/layout/hProcess7#1"/>
    <dgm:cxn modelId="{D3D188FA-FD01-45B5-AD69-9E179FD5A55F}" type="presParOf" srcId="{26F295A3-B45A-4F0B-925C-CB5D4990B40E}" destId="{E1C93CEC-74FA-4BDE-A934-80CA33E0C920}" srcOrd="2" destOrd="0" presId="urn:microsoft.com/office/officeart/2005/8/layout/hProcess7#1"/>
    <dgm:cxn modelId="{B91CEEB6-BC62-4C88-AA81-873ABF5D932E}" type="presParOf" srcId="{A6EEAC77-0FC0-4E16-B588-9336856DCCA5}" destId="{770BA02F-C693-46B9-9F3F-3A8AB84A593B}" srcOrd="5" destOrd="0" presId="urn:microsoft.com/office/officeart/2005/8/layout/hProcess7#1"/>
    <dgm:cxn modelId="{B5B5BC22-B96D-407D-ABFB-5572AA565FB2}" type="presParOf" srcId="{A6EEAC77-0FC0-4E16-B588-9336856DCCA5}" destId="{D74A80B8-ED50-48A2-A233-E8CB674378C6}" srcOrd="6" destOrd="0" presId="urn:microsoft.com/office/officeart/2005/8/layout/hProcess7#1"/>
    <dgm:cxn modelId="{66FF2D99-96EB-4CFA-A4BD-1E21C54299D8}" type="presParOf" srcId="{D74A80B8-ED50-48A2-A233-E8CB674378C6}" destId="{75306F29-64A1-4249-844A-4FA8E446DEDB}" srcOrd="0" destOrd="0" presId="urn:microsoft.com/office/officeart/2005/8/layout/hProcess7#1"/>
    <dgm:cxn modelId="{DB6F078D-3780-49E4-B17B-3BE52DE23021}" type="presParOf" srcId="{D74A80B8-ED50-48A2-A233-E8CB674378C6}" destId="{9C1AA9C7-8241-4B0F-9815-1320237DA2F9}" srcOrd="1" destOrd="0" presId="urn:microsoft.com/office/officeart/2005/8/layout/hProcess7#1"/>
    <dgm:cxn modelId="{EDC93349-9F7F-46E1-97C7-00B2F20B064F}" type="presParOf" srcId="{D74A80B8-ED50-48A2-A233-E8CB674378C6}" destId="{CC0CF053-0709-4FDF-BA71-6987325F01E4}" srcOrd="2" destOrd="0" presId="urn:microsoft.com/office/officeart/2005/8/layout/hProcess7#1"/>
    <dgm:cxn modelId="{FC644E58-28E7-4955-AF1A-5D9D9983C674}" type="presParOf" srcId="{A6EEAC77-0FC0-4E16-B588-9336856DCCA5}" destId="{56D2C8F3-58AB-4A74-B53E-053AA640C084}" srcOrd="7" destOrd="0" presId="urn:microsoft.com/office/officeart/2005/8/layout/hProcess7#1"/>
    <dgm:cxn modelId="{A2E56483-D829-44C3-8518-4E0892411D78}" type="presParOf" srcId="{A6EEAC77-0FC0-4E16-B588-9336856DCCA5}" destId="{B433A6EA-83CC-42D5-A986-C613351EAEE5}" srcOrd="8" destOrd="0" presId="urn:microsoft.com/office/officeart/2005/8/layout/hProcess7#1"/>
    <dgm:cxn modelId="{FD9262AF-E420-4BB6-AE71-DAC4FAD9BCFC}" type="presParOf" srcId="{B433A6EA-83CC-42D5-A986-C613351EAEE5}" destId="{B6EDBA2F-C693-4A6A-A60E-BAD144821927}" srcOrd="0" destOrd="0" presId="urn:microsoft.com/office/officeart/2005/8/layout/hProcess7#1"/>
    <dgm:cxn modelId="{DDE7D307-92F1-4531-AA88-8BABADF1C671}" type="presParOf" srcId="{B433A6EA-83CC-42D5-A986-C613351EAEE5}" destId="{F0169215-5306-4739-91CC-D7B57335FAC4}" srcOrd="1" destOrd="0" presId="urn:microsoft.com/office/officeart/2005/8/layout/hProcess7#1"/>
    <dgm:cxn modelId="{EC4F0FFA-EBD3-4D78-A498-09CCD5E2E42F}" type="presParOf" srcId="{B433A6EA-83CC-42D5-A986-C613351EAEE5}" destId="{58C906A9-02A0-4EDF-B79B-D9B6149DAB63}" srcOrd="2" destOrd="0" presId="urn:microsoft.com/office/officeart/2005/8/layout/hProcess7#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29EBC3E-6303-4937-A99D-969523B59FBB}"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n-US"/>
        </a:p>
      </dgm:t>
    </dgm:pt>
    <dgm:pt modelId="{10D46ABF-6579-45FF-88E2-5E9855600059}">
      <dgm:prSet phldrT="[Text]" custT="1"/>
      <dgm:spPr>
        <a:solidFill>
          <a:schemeClr val="accent2">
            <a:lumMod val="60000"/>
            <a:lumOff val="40000"/>
          </a:schemeClr>
        </a:solidFill>
      </dgm:spPr>
      <dgm:t>
        <a:bodyPr/>
        <a:lstStyle/>
        <a:p>
          <a:r>
            <a:rPr lang="en-IN" sz="2000" b="1" dirty="0" smtClean="0">
              <a:latin typeface="Arial" pitchFamily="34" charset="0"/>
              <a:cs typeface="Arial" pitchFamily="34" charset="0"/>
            </a:rPr>
            <a:t>CPA/CA Services</a:t>
          </a:r>
          <a:endParaRPr lang="en-US" sz="2000" b="1" dirty="0"/>
        </a:p>
      </dgm:t>
    </dgm:pt>
    <dgm:pt modelId="{AFDAF287-EB98-4796-B5AB-5792B0B2B691}" type="parTrans" cxnId="{E12A6AA6-65B0-4884-A583-D38E572683B7}">
      <dgm:prSet/>
      <dgm:spPr/>
      <dgm:t>
        <a:bodyPr/>
        <a:lstStyle/>
        <a:p>
          <a:endParaRPr lang="en-US"/>
        </a:p>
      </dgm:t>
    </dgm:pt>
    <dgm:pt modelId="{544BB3E3-E1F4-4DE3-AD13-5C7359120D80}" type="sibTrans" cxnId="{E12A6AA6-65B0-4884-A583-D38E572683B7}">
      <dgm:prSet/>
      <dgm:spPr/>
      <dgm:t>
        <a:bodyPr/>
        <a:lstStyle/>
        <a:p>
          <a:endParaRPr lang="en-US"/>
        </a:p>
      </dgm:t>
    </dgm:pt>
    <dgm:pt modelId="{2A528A87-0EF4-40CE-BBA5-191BE3CA98EF}">
      <dgm:prSet phldrT="[Text]"/>
      <dgm:spPr>
        <a:solidFill>
          <a:schemeClr val="bg2">
            <a:lumMod val="90000"/>
          </a:schemeClr>
        </a:solidFill>
      </dgm:spPr>
      <dgm:t>
        <a:bodyPr/>
        <a:lstStyle/>
        <a:p>
          <a:r>
            <a:rPr lang="en-IN" b="1" dirty="0" smtClean="0">
              <a:solidFill>
                <a:schemeClr val="tx1">
                  <a:lumMod val="50000"/>
                  <a:lumOff val="50000"/>
                </a:schemeClr>
              </a:solidFill>
              <a:latin typeface="Arial" pitchFamily="34" charset="0"/>
              <a:cs typeface="Arial" pitchFamily="34" charset="0"/>
            </a:rPr>
            <a:t>Financial Reporting Services</a:t>
          </a:r>
          <a:endParaRPr lang="en-US" b="1" dirty="0">
            <a:solidFill>
              <a:schemeClr val="tx1">
                <a:lumMod val="50000"/>
                <a:lumOff val="50000"/>
              </a:schemeClr>
            </a:solidFill>
          </a:endParaRPr>
        </a:p>
      </dgm:t>
    </dgm:pt>
    <dgm:pt modelId="{CCFAE827-BD91-46A0-AFE2-C54C943CA0FE}" type="parTrans" cxnId="{D8211A56-8B68-4CA8-B713-2DA3175A0FD4}">
      <dgm:prSet/>
      <dgm:spPr/>
      <dgm:t>
        <a:bodyPr/>
        <a:lstStyle/>
        <a:p>
          <a:endParaRPr lang="en-US"/>
        </a:p>
      </dgm:t>
    </dgm:pt>
    <dgm:pt modelId="{15E5B4C7-9EC5-491E-BB87-CCFC1BCBF8F6}" type="sibTrans" cxnId="{D8211A56-8B68-4CA8-B713-2DA3175A0FD4}">
      <dgm:prSet/>
      <dgm:spPr/>
      <dgm:t>
        <a:bodyPr/>
        <a:lstStyle/>
        <a:p>
          <a:endParaRPr lang="en-US"/>
        </a:p>
      </dgm:t>
    </dgm:pt>
    <dgm:pt modelId="{CCAFEA40-8AB9-4A40-8153-96AE915321B0}">
      <dgm:prSet phldrT="[Text]"/>
      <dgm:spPr>
        <a:solidFill>
          <a:schemeClr val="tx2">
            <a:lumMod val="40000"/>
            <a:lumOff val="60000"/>
          </a:schemeClr>
        </a:solidFill>
      </dgm:spPr>
      <dgm:t>
        <a:bodyPr/>
        <a:lstStyle/>
        <a:p>
          <a:r>
            <a:rPr lang="en-IN" b="1" dirty="0" smtClean="0">
              <a:solidFill>
                <a:schemeClr val="tx1">
                  <a:lumMod val="65000"/>
                  <a:lumOff val="35000"/>
                </a:schemeClr>
              </a:solidFill>
              <a:latin typeface="Arial" pitchFamily="34" charset="0"/>
              <a:cs typeface="Arial" pitchFamily="34" charset="0"/>
            </a:rPr>
            <a:t>International Tax Accounting</a:t>
          </a:r>
          <a:endParaRPr lang="en-US" b="1" dirty="0">
            <a:solidFill>
              <a:schemeClr val="tx1">
                <a:lumMod val="65000"/>
                <a:lumOff val="35000"/>
              </a:schemeClr>
            </a:solidFill>
          </a:endParaRPr>
        </a:p>
      </dgm:t>
    </dgm:pt>
    <dgm:pt modelId="{8B406CA5-AE89-4BF2-8D64-20FC9309A1EB}" type="parTrans" cxnId="{407F3B8B-6050-4316-A354-7F848B80895E}">
      <dgm:prSet/>
      <dgm:spPr/>
      <dgm:t>
        <a:bodyPr/>
        <a:lstStyle/>
        <a:p>
          <a:endParaRPr lang="en-US"/>
        </a:p>
      </dgm:t>
    </dgm:pt>
    <dgm:pt modelId="{A3165C4C-EB6F-4F41-93B4-245C8D88980D}" type="sibTrans" cxnId="{407F3B8B-6050-4316-A354-7F848B80895E}">
      <dgm:prSet/>
      <dgm:spPr/>
      <dgm:t>
        <a:bodyPr/>
        <a:lstStyle/>
        <a:p>
          <a:endParaRPr lang="en-US"/>
        </a:p>
      </dgm:t>
    </dgm:pt>
    <dgm:pt modelId="{4A9009A8-EFBA-400D-B965-2F2991EDEE62}">
      <dgm:prSet phldrT="[Text]"/>
      <dgm:spPr>
        <a:solidFill>
          <a:schemeClr val="accent6">
            <a:lumMod val="60000"/>
            <a:lumOff val="40000"/>
          </a:schemeClr>
        </a:solidFill>
      </dgm:spPr>
      <dgm:t>
        <a:bodyPr/>
        <a:lstStyle/>
        <a:p>
          <a:r>
            <a:rPr lang="en-IN" dirty="0" smtClean="0">
              <a:solidFill>
                <a:schemeClr val="bg2">
                  <a:lumMod val="50000"/>
                </a:schemeClr>
              </a:solidFill>
              <a:latin typeface="Arial" pitchFamily="34" charset="0"/>
              <a:cs typeface="Arial" pitchFamily="34" charset="0"/>
            </a:rPr>
            <a:t>Customer Support- Contact Centre</a:t>
          </a:r>
          <a:endParaRPr lang="en-US" dirty="0">
            <a:solidFill>
              <a:schemeClr val="bg2">
                <a:lumMod val="50000"/>
              </a:schemeClr>
            </a:solidFill>
          </a:endParaRPr>
        </a:p>
      </dgm:t>
    </dgm:pt>
    <dgm:pt modelId="{E6679A56-D688-450C-B27D-8554BBA8C4BB}" type="parTrans" cxnId="{6105ABAE-4D79-44CF-9693-C09A03F9C9F9}">
      <dgm:prSet/>
      <dgm:spPr/>
      <dgm:t>
        <a:bodyPr/>
        <a:lstStyle/>
        <a:p>
          <a:endParaRPr lang="en-US"/>
        </a:p>
      </dgm:t>
    </dgm:pt>
    <dgm:pt modelId="{87453FBE-4514-4F5C-810A-040FDFA079F9}" type="sibTrans" cxnId="{6105ABAE-4D79-44CF-9693-C09A03F9C9F9}">
      <dgm:prSet/>
      <dgm:spPr/>
      <dgm:t>
        <a:bodyPr/>
        <a:lstStyle/>
        <a:p>
          <a:endParaRPr lang="en-US"/>
        </a:p>
      </dgm:t>
    </dgm:pt>
    <dgm:pt modelId="{1DB09046-A713-42C7-8615-DCDA889459D5}">
      <dgm:prSet phldrT="[Text]"/>
      <dgm:spPr>
        <a:solidFill>
          <a:schemeClr val="accent3">
            <a:lumMod val="60000"/>
            <a:lumOff val="40000"/>
          </a:schemeClr>
        </a:solidFill>
      </dgm:spPr>
      <dgm:t>
        <a:bodyPr/>
        <a:lstStyle/>
        <a:p>
          <a:r>
            <a:rPr lang="en-IN" dirty="0" smtClean="0">
              <a:solidFill>
                <a:schemeClr val="tx1">
                  <a:lumMod val="65000"/>
                  <a:lumOff val="35000"/>
                </a:schemeClr>
              </a:solidFill>
              <a:latin typeface="Arial" pitchFamily="34" charset="0"/>
              <a:cs typeface="Arial" pitchFamily="34" charset="0"/>
            </a:rPr>
            <a:t>Business and Market Research</a:t>
          </a:r>
        </a:p>
        <a:p>
          <a:endParaRPr lang="en-US" dirty="0"/>
        </a:p>
      </dgm:t>
    </dgm:pt>
    <dgm:pt modelId="{5A7129F1-0C91-49B6-86D7-0FE997AF2D98}" type="parTrans" cxnId="{EAF4A4FF-5072-4D05-8EB9-1BE50F4BBA90}">
      <dgm:prSet/>
      <dgm:spPr/>
      <dgm:t>
        <a:bodyPr/>
        <a:lstStyle/>
        <a:p>
          <a:endParaRPr lang="en-US"/>
        </a:p>
      </dgm:t>
    </dgm:pt>
    <dgm:pt modelId="{22BD912E-C6A7-497C-8A75-5E2C1E5A78F8}" type="sibTrans" cxnId="{EAF4A4FF-5072-4D05-8EB9-1BE50F4BBA90}">
      <dgm:prSet/>
      <dgm:spPr/>
      <dgm:t>
        <a:bodyPr/>
        <a:lstStyle/>
        <a:p>
          <a:endParaRPr lang="en-US"/>
        </a:p>
      </dgm:t>
    </dgm:pt>
    <dgm:pt modelId="{5001935C-731C-4BDB-A1C7-D1844C504B8B}" type="pres">
      <dgm:prSet presAssocID="{629EBC3E-6303-4937-A99D-969523B59FBB}" presName="diagram" presStyleCnt="0">
        <dgm:presLayoutVars>
          <dgm:dir/>
          <dgm:resizeHandles val="exact"/>
        </dgm:presLayoutVars>
      </dgm:prSet>
      <dgm:spPr/>
      <dgm:t>
        <a:bodyPr/>
        <a:lstStyle/>
        <a:p>
          <a:endParaRPr lang="en-US"/>
        </a:p>
      </dgm:t>
    </dgm:pt>
    <dgm:pt modelId="{1C755258-9CF5-490E-99F2-52CD19F11AE1}" type="pres">
      <dgm:prSet presAssocID="{10D46ABF-6579-45FF-88E2-5E9855600059}" presName="node" presStyleLbl="node1" presStyleIdx="0" presStyleCnt="5">
        <dgm:presLayoutVars>
          <dgm:bulletEnabled val="1"/>
        </dgm:presLayoutVars>
      </dgm:prSet>
      <dgm:spPr/>
      <dgm:t>
        <a:bodyPr/>
        <a:lstStyle/>
        <a:p>
          <a:endParaRPr lang="en-US"/>
        </a:p>
      </dgm:t>
    </dgm:pt>
    <dgm:pt modelId="{70384E52-D11E-462F-92A5-AF7D64B72752}" type="pres">
      <dgm:prSet presAssocID="{544BB3E3-E1F4-4DE3-AD13-5C7359120D80}" presName="sibTrans" presStyleCnt="0"/>
      <dgm:spPr/>
    </dgm:pt>
    <dgm:pt modelId="{2BA2C707-679E-417A-896E-F90D3F0623CD}" type="pres">
      <dgm:prSet presAssocID="{2A528A87-0EF4-40CE-BBA5-191BE3CA98EF}" presName="node" presStyleLbl="node1" presStyleIdx="1" presStyleCnt="5">
        <dgm:presLayoutVars>
          <dgm:bulletEnabled val="1"/>
        </dgm:presLayoutVars>
      </dgm:prSet>
      <dgm:spPr/>
      <dgm:t>
        <a:bodyPr/>
        <a:lstStyle/>
        <a:p>
          <a:endParaRPr lang="en-US"/>
        </a:p>
      </dgm:t>
    </dgm:pt>
    <dgm:pt modelId="{1543878A-64EF-44D1-8B5C-A6483B97255D}" type="pres">
      <dgm:prSet presAssocID="{15E5B4C7-9EC5-491E-BB87-CCFC1BCBF8F6}" presName="sibTrans" presStyleCnt="0"/>
      <dgm:spPr/>
    </dgm:pt>
    <dgm:pt modelId="{C7741416-CABB-4DD8-A864-35D0536F62FD}" type="pres">
      <dgm:prSet presAssocID="{CCAFEA40-8AB9-4A40-8153-96AE915321B0}" presName="node" presStyleLbl="node1" presStyleIdx="2" presStyleCnt="5">
        <dgm:presLayoutVars>
          <dgm:bulletEnabled val="1"/>
        </dgm:presLayoutVars>
      </dgm:prSet>
      <dgm:spPr/>
      <dgm:t>
        <a:bodyPr/>
        <a:lstStyle/>
        <a:p>
          <a:endParaRPr lang="en-US"/>
        </a:p>
      </dgm:t>
    </dgm:pt>
    <dgm:pt modelId="{5E13C05D-9544-41B8-9EB0-7C8643E25A85}" type="pres">
      <dgm:prSet presAssocID="{A3165C4C-EB6F-4F41-93B4-245C8D88980D}" presName="sibTrans" presStyleCnt="0"/>
      <dgm:spPr/>
    </dgm:pt>
    <dgm:pt modelId="{2C75A8AD-49DC-4945-A058-C6FB0AAD9A69}" type="pres">
      <dgm:prSet presAssocID="{4A9009A8-EFBA-400D-B965-2F2991EDEE62}" presName="node" presStyleLbl="node1" presStyleIdx="3" presStyleCnt="5">
        <dgm:presLayoutVars>
          <dgm:bulletEnabled val="1"/>
        </dgm:presLayoutVars>
      </dgm:prSet>
      <dgm:spPr/>
      <dgm:t>
        <a:bodyPr/>
        <a:lstStyle/>
        <a:p>
          <a:endParaRPr lang="en-US"/>
        </a:p>
      </dgm:t>
    </dgm:pt>
    <dgm:pt modelId="{7201055D-8A3A-42DF-9462-E620312514B6}" type="pres">
      <dgm:prSet presAssocID="{87453FBE-4514-4F5C-810A-040FDFA079F9}" presName="sibTrans" presStyleCnt="0"/>
      <dgm:spPr/>
    </dgm:pt>
    <dgm:pt modelId="{BAC91908-03C0-4BAF-A446-B83C5AC76372}" type="pres">
      <dgm:prSet presAssocID="{1DB09046-A713-42C7-8615-DCDA889459D5}" presName="node" presStyleLbl="node1" presStyleIdx="4" presStyleCnt="5">
        <dgm:presLayoutVars>
          <dgm:bulletEnabled val="1"/>
        </dgm:presLayoutVars>
      </dgm:prSet>
      <dgm:spPr/>
      <dgm:t>
        <a:bodyPr/>
        <a:lstStyle/>
        <a:p>
          <a:endParaRPr lang="en-US"/>
        </a:p>
      </dgm:t>
    </dgm:pt>
  </dgm:ptLst>
  <dgm:cxnLst>
    <dgm:cxn modelId="{BFA95252-998C-41EA-8C88-B4FA05E590C7}" type="presOf" srcId="{CCAFEA40-8AB9-4A40-8153-96AE915321B0}" destId="{C7741416-CABB-4DD8-A864-35D0536F62FD}" srcOrd="0" destOrd="0" presId="urn:microsoft.com/office/officeart/2005/8/layout/default#1"/>
    <dgm:cxn modelId="{56E7F562-A5E8-49A7-B251-1FC2395E61BF}" type="presOf" srcId="{10D46ABF-6579-45FF-88E2-5E9855600059}" destId="{1C755258-9CF5-490E-99F2-52CD19F11AE1}" srcOrd="0" destOrd="0" presId="urn:microsoft.com/office/officeart/2005/8/layout/default#1"/>
    <dgm:cxn modelId="{407F3B8B-6050-4316-A354-7F848B80895E}" srcId="{629EBC3E-6303-4937-A99D-969523B59FBB}" destId="{CCAFEA40-8AB9-4A40-8153-96AE915321B0}" srcOrd="2" destOrd="0" parTransId="{8B406CA5-AE89-4BF2-8D64-20FC9309A1EB}" sibTransId="{A3165C4C-EB6F-4F41-93B4-245C8D88980D}"/>
    <dgm:cxn modelId="{EAF4A4FF-5072-4D05-8EB9-1BE50F4BBA90}" srcId="{629EBC3E-6303-4937-A99D-969523B59FBB}" destId="{1DB09046-A713-42C7-8615-DCDA889459D5}" srcOrd="4" destOrd="0" parTransId="{5A7129F1-0C91-49B6-86D7-0FE997AF2D98}" sibTransId="{22BD912E-C6A7-497C-8A75-5E2C1E5A78F8}"/>
    <dgm:cxn modelId="{6105ABAE-4D79-44CF-9693-C09A03F9C9F9}" srcId="{629EBC3E-6303-4937-A99D-969523B59FBB}" destId="{4A9009A8-EFBA-400D-B965-2F2991EDEE62}" srcOrd="3" destOrd="0" parTransId="{E6679A56-D688-450C-B27D-8554BBA8C4BB}" sibTransId="{87453FBE-4514-4F5C-810A-040FDFA079F9}"/>
    <dgm:cxn modelId="{4F222175-AB84-4FB2-8703-B86FE8FDF565}" type="presOf" srcId="{4A9009A8-EFBA-400D-B965-2F2991EDEE62}" destId="{2C75A8AD-49DC-4945-A058-C6FB0AAD9A69}" srcOrd="0" destOrd="0" presId="urn:microsoft.com/office/officeart/2005/8/layout/default#1"/>
    <dgm:cxn modelId="{D8211A56-8B68-4CA8-B713-2DA3175A0FD4}" srcId="{629EBC3E-6303-4937-A99D-969523B59FBB}" destId="{2A528A87-0EF4-40CE-BBA5-191BE3CA98EF}" srcOrd="1" destOrd="0" parTransId="{CCFAE827-BD91-46A0-AFE2-C54C943CA0FE}" sibTransId="{15E5B4C7-9EC5-491E-BB87-CCFC1BCBF8F6}"/>
    <dgm:cxn modelId="{37150940-7D85-409C-A7DD-26279D788E7A}" type="presOf" srcId="{629EBC3E-6303-4937-A99D-969523B59FBB}" destId="{5001935C-731C-4BDB-A1C7-D1844C504B8B}" srcOrd="0" destOrd="0" presId="urn:microsoft.com/office/officeart/2005/8/layout/default#1"/>
    <dgm:cxn modelId="{7BE95D0F-8455-4C28-90DE-74EA59B52B18}" type="presOf" srcId="{2A528A87-0EF4-40CE-BBA5-191BE3CA98EF}" destId="{2BA2C707-679E-417A-896E-F90D3F0623CD}" srcOrd="0" destOrd="0" presId="urn:microsoft.com/office/officeart/2005/8/layout/default#1"/>
    <dgm:cxn modelId="{2183FABE-9C34-405F-BAFF-F4A5FCBA672C}" type="presOf" srcId="{1DB09046-A713-42C7-8615-DCDA889459D5}" destId="{BAC91908-03C0-4BAF-A446-B83C5AC76372}" srcOrd="0" destOrd="0" presId="urn:microsoft.com/office/officeart/2005/8/layout/default#1"/>
    <dgm:cxn modelId="{E12A6AA6-65B0-4884-A583-D38E572683B7}" srcId="{629EBC3E-6303-4937-A99D-969523B59FBB}" destId="{10D46ABF-6579-45FF-88E2-5E9855600059}" srcOrd="0" destOrd="0" parTransId="{AFDAF287-EB98-4796-B5AB-5792B0B2B691}" sibTransId="{544BB3E3-E1F4-4DE3-AD13-5C7359120D80}"/>
    <dgm:cxn modelId="{C51D3B01-067F-479A-A64C-D881E75DD701}" type="presParOf" srcId="{5001935C-731C-4BDB-A1C7-D1844C504B8B}" destId="{1C755258-9CF5-490E-99F2-52CD19F11AE1}" srcOrd="0" destOrd="0" presId="urn:microsoft.com/office/officeart/2005/8/layout/default#1"/>
    <dgm:cxn modelId="{1CBE1AE9-EB37-4A75-B695-C4BA933524C0}" type="presParOf" srcId="{5001935C-731C-4BDB-A1C7-D1844C504B8B}" destId="{70384E52-D11E-462F-92A5-AF7D64B72752}" srcOrd="1" destOrd="0" presId="urn:microsoft.com/office/officeart/2005/8/layout/default#1"/>
    <dgm:cxn modelId="{0F61DBD0-12B6-4843-AA98-1A66B7A6AD6F}" type="presParOf" srcId="{5001935C-731C-4BDB-A1C7-D1844C504B8B}" destId="{2BA2C707-679E-417A-896E-F90D3F0623CD}" srcOrd="2" destOrd="0" presId="urn:microsoft.com/office/officeart/2005/8/layout/default#1"/>
    <dgm:cxn modelId="{FE26ADF6-6D3A-4388-A42D-B7951610C475}" type="presParOf" srcId="{5001935C-731C-4BDB-A1C7-D1844C504B8B}" destId="{1543878A-64EF-44D1-8B5C-A6483B97255D}" srcOrd="3" destOrd="0" presId="urn:microsoft.com/office/officeart/2005/8/layout/default#1"/>
    <dgm:cxn modelId="{460F4A30-8DB6-4A60-8ADB-8D739F382AE6}" type="presParOf" srcId="{5001935C-731C-4BDB-A1C7-D1844C504B8B}" destId="{C7741416-CABB-4DD8-A864-35D0536F62FD}" srcOrd="4" destOrd="0" presId="urn:microsoft.com/office/officeart/2005/8/layout/default#1"/>
    <dgm:cxn modelId="{D8770372-7F5C-453A-A521-B2EEA786B453}" type="presParOf" srcId="{5001935C-731C-4BDB-A1C7-D1844C504B8B}" destId="{5E13C05D-9544-41B8-9EB0-7C8643E25A85}" srcOrd="5" destOrd="0" presId="urn:microsoft.com/office/officeart/2005/8/layout/default#1"/>
    <dgm:cxn modelId="{A95BCD49-1A2C-4624-A4BA-FE38BB654819}" type="presParOf" srcId="{5001935C-731C-4BDB-A1C7-D1844C504B8B}" destId="{2C75A8AD-49DC-4945-A058-C6FB0AAD9A69}" srcOrd="6" destOrd="0" presId="urn:microsoft.com/office/officeart/2005/8/layout/default#1"/>
    <dgm:cxn modelId="{A173083C-59A0-4B47-83C8-2F2481F59A71}" type="presParOf" srcId="{5001935C-731C-4BDB-A1C7-D1844C504B8B}" destId="{7201055D-8A3A-42DF-9462-E620312514B6}" srcOrd="7" destOrd="0" presId="urn:microsoft.com/office/officeart/2005/8/layout/default#1"/>
    <dgm:cxn modelId="{014CF093-1B72-4FA7-A601-68E0603392A4}" type="presParOf" srcId="{5001935C-731C-4BDB-A1C7-D1844C504B8B}" destId="{BAC91908-03C0-4BAF-A446-B83C5AC76372}" srcOrd="8"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4C1799-2E63-4E8C-8D42-1C0742B7CADC}">
      <dsp:nvSpPr>
        <dsp:cNvPr id="0" name=""/>
        <dsp:cNvSpPr/>
      </dsp:nvSpPr>
      <dsp:spPr>
        <a:xfrm>
          <a:off x="0" y="221603"/>
          <a:ext cx="8458200" cy="693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6450" tIns="229108" rIns="656450"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Systemart’s exceptional dedicated team collaborates and  study the client requirements of clients.</a:t>
          </a:r>
          <a:endParaRPr lang="en-US" sz="1400" kern="1200" dirty="0"/>
        </a:p>
      </dsp:txBody>
      <dsp:txXfrm>
        <a:off x="0" y="221603"/>
        <a:ext cx="8458200" cy="693000"/>
      </dsp:txXfrm>
    </dsp:sp>
    <dsp:sp modelId="{91AD9137-9A6E-4730-A05F-5DE964010D95}">
      <dsp:nvSpPr>
        <dsp:cNvPr id="0" name=""/>
        <dsp:cNvSpPr/>
      </dsp:nvSpPr>
      <dsp:spPr>
        <a:xfrm>
          <a:off x="380999" y="92648"/>
          <a:ext cx="5920740" cy="324720"/>
        </a:xfrm>
        <a:prstGeom prst="roundRect">
          <a:avLst/>
        </a:prstGeom>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6"/>
        </a:lnRef>
        <a:fillRef idx="3">
          <a:schemeClr val="accent6"/>
        </a:fillRef>
        <a:effectRef idx="3">
          <a:schemeClr val="accent6"/>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sz="1800" b="1" kern="1200" dirty="0" smtClean="0"/>
            <a:t>Discover</a:t>
          </a:r>
          <a:endParaRPr lang="en-US" sz="1800" b="1" kern="1200" dirty="0"/>
        </a:p>
      </dsp:txBody>
      <dsp:txXfrm>
        <a:off x="396851" y="108500"/>
        <a:ext cx="5889036" cy="293016"/>
      </dsp:txXfrm>
    </dsp:sp>
    <dsp:sp modelId="{FEE942C2-1710-4EA2-8460-B4A6F842975C}">
      <dsp:nvSpPr>
        <dsp:cNvPr id="0" name=""/>
        <dsp:cNvSpPr/>
      </dsp:nvSpPr>
      <dsp:spPr>
        <a:xfrm>
          <a:off x="0" y="1155334"/>
          <a:ext cx="8458200" cy="511087"/>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6450" tIns="229108" rIns="656450"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Using Six Sigma methodology team  analyzes the requirements for re-engineering the process.</a:t>
          </a:r>
          <a:endParaRPr lang="en-US" sz="1400" kern="1200" dirty="0"/>
        </a:p>
      </dsp:txBody>
      <dsp:txXfrm>
        <a:off x="0" y="1155334"/>
        <a:ext cx="8458200" cy="511087"/>
      </dsp:txXfrm>
    </dsp:sp>
    <dsp:sp modelId="{97EB7D9D-1358-4A9F-BD5D-80B748736067}">
      <dsp:nvSpPr>
        <dsp:cNvPr id="0" name=""/>
        <dsp:cNvSpPr/>
      </dsp:nvSpPr>
      <dsp:spPr>
        <a:xfrm>
          <a:off x="380999" y="979969"/>
          <a:ext cx="5920740" cy="324720"/>
        </a:xfrm>
        <a:prstGeom prst="roundRect">
          <a:avLst/>
        </a:prstGeom>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6"/>
        </a:lnRef>
        <a:fillRef idx="3">
          <a:schemeClr val="accent6"/>
        </a:fillRef>
        <a:effectRef idx="3">
          <a:schemeClr val="accent6"/>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sz="1800" b="1" kern="1200" dirty="0" smtClean="0"/>
            <a:t>Analysis</a:t>
          </a:r>
          <a:endParaRPr lang="en-US" sz="1800" b="1" kern="1200" dirty="0"/>
        </a:p>
      </dsp:txBody>
      <dsp:txXfrm>
        <a:off x="396851" y="995821"/>
        <a:ext cx="5889036" cy="293016"/>
      </dsp:txXfrm>
    </dsp:sp>
    <dsp:sp modelId="{61321A3B-6B51-4873-A4E2-CC6946C68A04}">
      <dsp:nvSpPr>
        <dsp:cNvPr id="0" name=""/>
        <dsp:cNvSpPr/>
      </dsp:nvSpPr>
      <dsp:spPr>
        <a:xfrm>
          <a:off x="0" y="1888181"/>
          <a:ext cx="8458200" cy="693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6450" tIns="229108" rIns="656450"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Team gather the Hardware and Software requirements for  standard operating procedures and exceptions handling in automate.</a:t>
          </a:r>
          <a:endParaRPr lang="en-US" sz="1400" kern="1200" dirty="0"/>
        </a:p>
      </dsp:txBody>
      <dsp:txXfrm>
        <a:off x="0" y="1888181"/>
        <a:ext cx="8458200" cy="693000"/>
      </dsp:txXfrm>
    </dsp:sp>
    <dsp:sp modelId="{7EABC302-5244-4C67-A2BF-13B4A47567E7}">
      <dsp:nvSpPr>
        <dsp:cNvPr id="0" name=""/>
        <dsp:cNvSpPr/>
      </dsp:nvSpPr>
      <dsp:spPr>
        <a:xfrm>
          <a:off x="380999" y="1749851"/>
          <a:ext cx="5920740" cy="324720"/>
        </a:xfrm>
        <a:prstGeom prst="roundRect">
          <a:avLst/>
        </a:prstGeom>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6"/>
        </a:lnRef>
        <a:fillRef idx="3">
          <a:schemeClr val="accent6"/>
        </a:fillRef>
        <a:effectRef idx="3">
          <a:schemeClr val="accent6"/>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sz="1800" b="1" kern="1200" dirty="0" smtClean="0"/>
            <a:t>Design</a:t>
          </a:r>
          <a:endParaRPr lang="en-US" sz="1800" b="1" kern="1200" dirty="0"/>
        </a:p>
      </dsp:txBody>
      <dsp:txXfrm>
        <a:off x="396851" y="1765703"/>
        <a:ext cx="5889036" cy="293016"/>
      </dsp:txXfrm>
    </dsp:sp>
    <dsp:sp modelId="{730E413A-E670-4812-A59C-288DCEB50E30}">
      <dsp:nvSpPr>
        <dsp:cNvPr id="0" name=""/>
        <dsp:cNvSpPr/>
      </dsp:nvSpPr>
      <dsp:spPr>
        <a:xfrm>
          <a:off x="0" y="2802942"/>
          <a:ext cx="8458200" cy="9355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6450" tIns="229108" rIns="656450"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Phases include System integration and System Assurance,</a:t>
          </a:r>
          <a:endParaRPr lang="en-US" sz="1400" kern="1200" dirty="0"/>
        </a:p>
        <a:p>
          <a:pPr marL="114300" lvl="1" indent="-114300" algn="l" defTabSz="622300">
            <a:lnSpc>
              <a:spcPct val="90000"/>
            </a:lnSpc>
            <a:spcBef>
              <a:spcPct val="0"/>
            </a:spcBef>
            <a:spcAft>
              <a:spcPct val="15000"/>
            </a:spcAft>
            <a:buChar char="••"/>
          </a:pPr>
          <a:r>
            <a:rPr lang="en-US" sz="1400" kern="1200" dirty="0" smtClean="0"/>
            <a:t>Testing and Deployment ready </a:t>
          </a:r>
          <a:endParaRPr lang="en-US" sz="1400" kern="1200" dirty="0"/>
        </a:p>
        <a:p>
          <a:pPr marL="114300" lvl="1" indent="-114300" algn="l" defTabSz="622300">
            <a:lnSpc>
              <a:spcPct val="90000"/>
            </a:lnSpc>
            <a:spcBef>
              <a:spcPct val="0"/>
            </a:spcBef>
            <a:spcAft>
              <a:spcPct val="15000"/>
            </a:spcAft>
            <a:buChar char="••"/>
          </a:pPr>
          <a:r>
            <a:rPr lang="en-US" sz="1400" kern="1200" dirty="0" smtClean="0"/>
            <a:t> Re-engineered process training</a:t>
          </a:r>
          <a:endParaRPr lang="en-US" sz="1400" kern="1200" dirty="0"/>
        </a:p>
      </dsp:txBody>
      <dsp:txXfrm>
        <a:off x="0" y="2802942"/>
        <a:ext cx="8458200" cy="935550"/>
      </dsp:txXfrm>
    </dsp:sp>
    <dsp:sp modelId="{103C9490-3F94-4D76-A548-C3B218548D88}">
      <dsp:nvSpPr>
        <dsp:cNvPr id="0" name=""/>
        <dsp:cNvSpPr/>
      </dsp:nvSpPr>
      <dsp:spPr>
        <a:xfrm>
          <a:off x="380999" y="2637172"/>
          <a:ext cx="5920740" cy="324720"/>
        </a:xfrm>
        <a:prstGeom prst="roundRect">
          <a:avLst/>
        </a:prstGeom>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6"/>
        </a:lnRef>
        <a:fillRef idx="3">
          <a:schemeClr val="accent6"/>
        </a:fillRef>
        <a:effectRef idx="3">
          <a:schemeClr val="accent6"/>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sz="1800" b="1" kern="1200" dirty="0" smtClean="0"/>
            <a:t>Automate</a:t>
          </a:r>
          <a:endParaRPr lang="en-US" sz="1800" b="1" kern="1200" dirty="0"/>
        </a:p>
      </dsp:txBody>
      <dsp:txXfrm>
        <a:off x="396851" y="2653024"/>
        <a:ext cx="5889036" cy="293016"/>
      </dsp:txXfrm>
    </dsp:sp>
    <dsp:sp modelId="{12E8F4FA-9EAE-48C2-AB16-E515CDD4194F}">
      <dsp:nvSpPr>
        <dsp:cNvPr id="0" name=""/>
        <dsp:cNvSpPr/>
      </dsp:nvSpPr>
      <dsp:spPr>
        <a:xfrm>
          <a:off x="0" y="3962414"/>
          <a:ext cx="8458200" cy="693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6450" tIns="229108" rIns="656450"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Process will be deployed and user acceptance met, continuous support and  maintenance will be provided</a:t>
          </a:r>
          <a:endParaRPr lang="en-US" sz="1400" kern="1200" dirty="0"/>
        </a:p>
      </dsp:txBody>
      <dsp:txXfrm>
        <a:off x="0" y="3962414"/>
        <a:ext cx="8458200" cy="693000"/>
      </dsp:txXfrm>
    </dsp:sp>
    <dsp:sp modelId="{906F4B0B-0A84-48DC-B577-10F3202EE82D}">
      <dsp:nvSpPr>
        <dsp:cNvPr id="0" name=""/>
        <dsp:cNvSpPr/>
      </dsp:nvSpPr>
      <dsp:spPr>
        <a:xfrm>
          <a:off x="380999" y="3787221"/>
          <a:ext cx="5920740" cy="324720"/>
        </a:xfrm>
        <a:prstGeom prst="roundRect">
          <a:avLst/>
        </a:prstGeom>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6"/>
        </a:lnRef>
        <a:fillRef idx="3">
          <a:schemeClr val="accent6"/>
        </a:fillRef>
        <a:effectRef idx="3">
          <a:schemeClr val="accent6"/>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sz="1800" b="1" kern="1200" dirty="0" smtClean="0"/>
            <a:t>Transform</a:t>
          </a:r>
          <a:endParaRPr lang="en-US" sz="1800" b="1" kern="1200" dirty="0"/>
        </a:p>
      </dsp:txBody>
      <dsp:txXfrm>
        <a:off x="396851" y="3803073"/>
        <a:ext cx="5889036" cy="293016"/>
      </dsp:txXfrm>
    </dsp:sp>
    <dsp:sp modelId="{1D49AFF6-ABE2-4F47-AD22-BDB8FEA2BA1C}">
      <dsp:nvSpPr>
        <dsp:cNvPr id="0" name=""/>
        <dsp:cNvSpPr/>
      </dsp:nvSpPr>
      <dsp:spPr>
        <a:xfrm>
          <a:off x="0" y="4836100"/>
          <a:ext cx="8458200" cy="511087"/>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6450" tIns="229108" rIns="656450"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Periodic goals Vs. Performance, make required adjustments to exceed expectations.</a:t>
          </a:r>
          <a:endParaRPr lang="en-US" sz="1400" kern="1200" dirty="0"/>
        </a:p>
      </dsp:txBody>
      <dsp:txXfrm>
        <a:off x="0" y="4836100"/>
        <a:ext cx="8458200" cy="511087"/>
      </dsp:txXfrm>
    </dsp:sp>
    <dsp:sp modelId="{E53F0F03-B031-4B24-B0CB-928E3804DF2D}">
      <dsp:nvSpPr>
        <dsp:cNvPr id="0" name=""/>
        <dsp:cNvSpPr/>
      </dsp:nvSpPr>
      <dsp:spPr>
        <a:xfrm>
          <a:off x="380999" y="4674542"/>
          <a:ext cx="5920740" cy="324720"/>
        </a:xfrm>
        <a:prstGeom prst="roundRect">
          <a:avLst/>
        </a:prstGeom>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6"/>
        </a:lnRef>
        <a:fillRef idx="3">
          <a:schemeClr val="accent6"/>
        </a:fillRef>
        <a:effectRef idx="3">
          <a:schemeClr val="accent6"/>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sz="1800" b="1" kern="1200" dirty="0" smtClean="0"/>
            <a:t>Follow UP</a:t>
          </a:r>
          <a:endParaRPr lang="en-US" sz="1800" b="1" kern="1200" dirty="0"/>
        </a:p>
      </dsp:txBody>
      <dsp:txXfrm>
        <a:off x="396851" y="4690394"/>
        <a:ext cx="5889036" cy="2930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A8C785-E24F-40AC-A9C8-90E5A203A276}">
      <dsp:nvSpPr>
        <dsp:cNvPr id="0" name=""/>
        <dsp:cNvSpPr/>
      </dsp:nvSpPr>
      <dsp:spPr>
        <a:xfrm>
          <a:off x="8740" y="824054"/>
          <a:ext cx="1985367" cy="2382440"/>
        </a:xfrm>
        <a:prstGeom prst="roundRect">
          <a:avLst>
            <a:gd name="adj" fmla="val 5000"/>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37719" rIns="48895" bIns="0" numCol="1" spcCol="1270" anchor="t" anchorCtr="0">
          <a:noAutofit/>
        </a:bodyPr>
        <a:lstStyle/>
        <a:p>
          <a:pPr lvl="0" algn="r" defTabSz="488950">
            <a:lnSpc>
              <a:spcPct val="90000"/>
            </a:lnSpc>
            <a:spcBef>
              <a:spcPct val="0"/>
            </a:spcBef>
            <a:spcAft>
              <a:spcPct val="35000"/>
            </a:spcAft>
          </a:pPr>
          <a:endParaRPr lang="en-US" sz="1100" kern="1200" dirty="0"/>
        </a:p>
      </dsp:txBody>
      <dsp:txXfrm rot="16200000">
        <a:off x="-769523" y="1602318"/>
        <a:ext cx="1953601" cy="397073"/>
      </dsp:txXfrm>
    </dsp:sp>
    <dsp:sp modelId="{B999CEDD-2643-4DDA-92E0-5FB100F8E52C}">
      <dsp:nvSpPr>
        <dsp:cNvPr id="0" name=""/>
        <dsp:cNvSpPr/>
      </dsp:nvSpPr>
      <dsp:spPr>
        <a:xfrm>
          <a:off x="405813" y="824054"/>
          <a:ext cx="1479098" cy="2382440"/>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8580" rIns="0" bIns="0" numCol="1" spcCol="1270" anchor="t" anchorCtr="0">
          <a:noAutofit/>
        </a:bodyPr>
        <a:lstStyle/>
        <a:p>
          <a:pPr lvl="0" algn="l" defTabSz="889000">
            <a:lnSpc>
              <a:spcPct val="90000"/>
            </a:lnSpc>
            <a:spcBef>
              <a:spcPct val="0"/>
            </a:spcBef>
            <a:spcAft>
              <a:spcPct val="35000"/>
            </a:spcAft>
          </a:pPr>
          <a:endParaRPr lang="en-US" sz="2000" kern="1200" dirty="0" smtClean="0"/>
        </a:p>
        <a:p>
          <a:pPr lvl="0" algn="l" defTabSz="889000">
            <a:lnSpc>
              <a:spcPct val="90000"/>
            </a:lnSpc>
            <a:spcBef>
              <a:spcPct val="0"/>
            </a:spcBef>
            <a:spcAft>
              <a:spcPct val="35000"/>
            </a:spcAft>
          </a:pPr>
          <a:r>
            <a:rPr lang="en-US" sz="2000" kern="1200" dirty="0" smtClean="0">
              <a:solidFill>
                <a:schemeClr val="tx1"/>
              </a:solidFill>
              <a:latin typeface="Arial" pitchFamily="34" charset="0"/>
              <a:cs typeface="Arial" pitchFamily="34" charset="0"/>
            </a:rPr>
            <a:t>Vendor </a:t>
          </a:r>
        </a:p>
        <a:p>
          <a:pPr lvl="0" algn="l" defTabSz="889000">
            <a:lnSpc>
              <a:spcPct val="90000"/>
            </a:lnSpc>
            <a:spcBef>
              <a:spcPct val="0"/>
            </a:spcBef>
            <a:spcAft>
              <a:spcPct val="35000"/>
            </a:spcAft>
          </a:pPr>
          <a:r>
            <a:rPr lang="en-US" sz="2000" kern="1200" dirty="0" smtClean="0">
              <a:solidFill>
                <a:schemeClr val="tx1"/>
              </a:solidFill>
              <a:latin typeface="Arial" pitchFamily="34" charset="0"/>
              <a:cs typeface="Arial" pitchFamily="34" charset="0"/>
            </a:rPr>
            <a:t>Compliance</a:t>
          </a:r>
          <a:endParaRPr lang="en-US" sz="2000" kern="1200" dirty="0">
            <a:solidFill>
              <a:schemeClr val="tx1"/>
            </a:solidFill>
            <a:latin typeface="Arial" pitchFamily="34" charset="0"/>
            <a:cs typeface="Arial" pitchFamily="34" charset="0"/>
          </a:endParaRPr>
        </a:p>
      </dsp:txBody>
      <dsp:txXfrm>
        <a:off x="405813" y="824054"/>
        <a:ext cx="1479098" cy="2382440"/>
      </dsp:txXfrm>
    </dsp:sp>
    <dsp:sp modelId="{29064644-7EAA-49C7-8E75-5874A0BBB39E}">
      <dsp:nvSpPr>
        <dsp:cNvPr id="0" name=""/>
        <dsp:cNvSpPr/>
      </dsp:nvSpPr>
      <dsp:spPr>
        <a:xfrm>
          <a:off x="2055316" y="840779"/>
          <a:ext cx="1985367" cy="2382440"/>
        </a:xfrm>
        <a:prstGeom prst="roundRect">
          <a:avLst>
            <a:gd name="adj" fmla="val 5000"/>
          </a:avLst>
        </a:prstGeom>
        <a:gradFill flip="none" rotWithShape="0">
          <a:gsLst>
            <a:gs pos="0">
              <a:schemeClr val="accent1">
                <a:lumMod val="40000"/>
                <a:lumOff val="60000"/>
                <a:shade val="30000"/>
                <a:satMod val="115000"/>
              </a:schemeClr>
            </a:gs>
            <a:gs pos="50000">
              <a:schemeClr val="accent1">
                <a:lumMod val="40000"/>
                <a:lumOff val="60000"/>
                <a:shade val="67500"/>
                <a:satMod val="115000"/>
              </a:schemeClr>
            </a:gs>
            <a:gs pos="100000">
              <a:schemeClr val="accent1">
                <a:lumMod val="40000"/>
                <a:lumOff val="60000"/>
                <a:shade val="100000"/>
                <a:satMod val="115000"/>
              </a:schemeClr>
            </a:gs>
          </a:gsLst>
          <a:lin ang="13500000" scaled="1"/>
          <a:tileRect/>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37719" rIns="48895" bIns="0" numCol="1" spcCol="1270" anchor="t" anchorCtr="0">
          <a:noAutofit/>
        </a:bodyPr>
        <a:lstStyle/>
        <a:p>
          <a:pPr lvl="0" algn="r" defTabSz="488950">
            <a:lnSpc>
              <a:spcPct val="90000"/>
            </a:lnSpc>
            <a:spcBef>
              <a:spcPct val="0"/>
            </a:spcBef>
            <a:spcAft>
              <a:spcPct val="35000"/>
            </a:spcAft>
          </a:pPr>
          <a:endParaRPr lang="en-US" sz="1100" kern="1200" dirty="0"/>
        </a:p>
      </dsp:txBody>
      <dsp:txXfrm rot="16200000">
        <a:off x="1277052" y="1619043"/>
        <a:ext cx="1953601" cy="397073"/>
      </dsp:txXfrm>
    </dsp:sp>
    <dsp:sp modelId="{D300551D-C22D-4923-8D5D-8E1C9A3A4300}">
      <dsp:nvSpPr>
        <dsp:cNvPr id="0" name=""/>
        <dsp:cNvSpPr/>
      </dsp:nvSpPr>
      <dsp:spPr>
        <a:xfrm rot="5400000">
          <a:off x="1890224" y="2733758"/>
          <a:ext cx="350036" cy="297805"/>
        </a:xfrm>
        <a:prstGeom prst="flowChartExtract">
          <a:avLst/>
        </a:prstGeom>
        <a:solidFill>
          <a:schemeClr val="tx1">
            <a:lumMod val="50000"/>
            <a:lumOff val="5000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E1C93CEC-74FA-4BDE-A934-80CA33E0C920}">
      <dsp:nvSpPr>
        <dsp:cNvPr id="0" name=""/>
        <dsp:cNvSpPr/>
      </dsp:nvSpPr>
      <dsp:spPr>
        <a:xfrm>
          <a:off x="2452389" y="840779"/>
          <a:ext cx="1479098" cy="2382440"/>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8580" rIns="0" bIns="0" numCol="1" spcCol="1270" anchor="t" anchorCtr="0">
          <a:noAutofit/>
        </a:bodyPr>
        <a:lstStyle/>
        <a:p>
          <a:pPr lvl="0" algn="l" defTabSz="889000">
            <a:lnSpc>
              <a:spcPct val="90000"/>
            </a:lnSpc>
            <a:spcBef>
              <a:spcPct val="0"/>
            </a:spcBef>
            <a:spcAft>
              <a:spcPct val="35000"/>
            </a:spcAft>
          </a:pPr>
          <a:endParaRPr lang="en-US" sz="2000" kern="1200" dirty="0" smtClean="0"/>
        </a:p>
        <a:p>
          <a:pPr lvl="0" algn="l" defTabSz="889000">
            <a:lnSpc>
              <a:spcPct val="90000"/>
            </a:lnSpc>
            <a:spcBef>
              <a:spcPct val="0"/>
            </a:spcBef>
            <a:spcAft>
              <a:spcPct val="35000"/>
            </a:spcAft>
          </a:pPr>
          <a:r>
            <a:rPr lang="en-US" sz="2000" kern="1200" dirty="0" smtClean="0">
              <a:solidFill>
                <a:schemeClr val="tx1">
                  <a:lumMod val="85000"/>
                  <a:lumOff val="15000"/>
                </a:schemeClr>
              </a:solidFill>
              <a:latin typeface="Arial" pitchFamily="34" charset="0"/>
              <a:cs typeface="Arial" pitchFamily="34" charset="0"/>
            </a:rPr>
            <a:t>Vendor Vetting</a:t>
          </a:r>
          <a:endParaRPr lang="en-US" sz="2000" kern="1200" dirty="0">
            <a:solidFill>
              <a:schemeClr val="tx1">
                <a:lumMod val="85000"/>
                <a:lumOff val="15000"/>
              </a:schemeClr>
            </a:solidFill>
            <a:latin typeface="Arial" pitchFamily="34" charset="0"/>
            <a:cs typeface="Arial" pitchFamily="34" charset="0"/>
          </a:endParaRPr>
        </a:p>
      </dsp:txBody>
      <dsp:txXfrm>
        <a:off x="2452389" y="840779"/>
        <a:ext cx="1479098" cy="2382440"/>
      </dsp:txXfrm>
    </dsp:sp>
    <dsp:sp modelId="{B6EDBA2F-C693-4A6A-A60E-BAD144821927}">
      <dsp:nvSpPr>
        <dsp:cNvPr id="0" name=""/>
        <dsp:cNvSpPr/>
      </dsp:nvSpPr>
      <dsp:spPr>
        <a:xfrm>
          <a:off x="4110171" y="840779"/>
          <a:ext cx="1985367" cy="2382440"/>
        </a:xfrm>
        <a:prstGeom prst="roundRect">
          <a:avLst>
            <a:gd name="adj" fmla="val 5000"/>
          </a:avLst>
        </a:prstGeom>
        <a:gradFill flip="none" rotWithShape="0">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path path="circle">
            <a:fillToRect l="100000" t="100000"/>
          </a:path>
          <a:tileRect r="-100000" b="-100000"/>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37719" rIns="48895" bIns="0" numCol="1" spcCol="1270" anchor="t" anchorCtr="0">
          <a:noAutofit/>
        </a:bodyPr>
        <a:lstStyle/>
        <a:p>
          <a:pPr lvl="0" algn="r" defTabSz="488950">
            <a:lnSpc>
              <a:spcPct val="90000"/>
            </a:lnSpc>
            <a:spcBef>
              <a:spcPct val="0"/>
            </a:spcBef>
            <a:spcAft>
              <a:spcPct val="35000"/>
            </a:spcAft>
          </a:pPr>
          <a:endParaRPr lang="en-US" sz="1100" kern="1200" dirty="0" smtClean="0"/>
        </a:p>
        <a:p>
          <a:pPr lvl="0" algn="r" defTabSz="488950">
            <a:lnSpc>
              <a:spcPct val="90000"/>
            </a:lnSpc>
            <a:spcBef>
              <a:spcPct val="0"/>
            </a:spcBef>
            <a:spcAft>
              <a:spcPct val="35000"/>
            </a:spcAft>
          </a:pPr>
          <a:endParaRPr lang="en-US" sz="1100" kern="1200" dirty="0"/>
        </a:p>
      </dsp:txBody>
      <dsp:txXfrm rot="16200000">
        <a:off x="3331907" y="1619043"/>
        <a:ext cx="1953601" cy="397073"/>
      </dsp:txXfrm>
    </dsp:sp>
    <dsp:sp modelId="{9C1AA9C7-8241-4B0F-9815-1320237DA2F9}">
      <dsp:nvSpPr>
        <dsp:cNvPr id="0" name=""/>
        <dsp:cNvSpPr/>
      </dsp:nvSpPr>
      <dsp:spPr>
        <a:xfrm rot="5400000">
          <a:off x="3945079" y="2733758"/>
          <a:ext cx="350036" cy="297805"/>
        </a:xfrm>
        <a:prstGeom prst="flowChartExtract">
          <a:avLst/>
        </a:prstGeom>
        <a:gradFill flip="none" rotWithShape="0">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0" scaled="1"/>
          <a:tileRect/>
        </a:gradFill>
        <a:ln w="25400" cap="flat" cmpd="sng" algn="ctr">
          <a:noFill/>
          <a:prstDash val="solid"/>
        </a:ln>
        <a:effectLst/>
      </dsp:spPr>
      <dsp:style>
        <a:lnRef idx="2">
          <a:scrgbClr r="0" g="0" b="0"/>
        </a:lnRef>
        <a:fillRef idx="1">
          <a:scrgbClr r="0" g="0" b="0"/>
        </a:fillRef>
        <a:effectRef idx="0">
          <a:scrgbClr r="0" g="0" b="0"/>
        </a:effectRef>
        <a:fontRef idx="minor"/>
      </dsp:style>
    </dsp:sp>
    <dsp:sp modelId="{58C906A9-02A0-4EDF-B79B-D9B6149DAB63}">
      <dsp:nvSpPr>
        <dsp:cNvPr id="0" name=""/>
        <dsp:cNvSpPr/>
      </dsp:nvSpPr>
      <dsp:spPr>
        <a:xfrm>
          <a:off x="4507244" y="840779"/>
          <a:ext cx="1479098" cy="2382440"/>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8580" rIns="0" bIns="0" numCol="1" spcCol="1270" anchor="t" anchorCtr="0">
          <a:noAutofit/>
        </a:bodyPr>
        <a:lstStyle/>
        <a:p>
          <a:pPr lvl="0" algn="l" defTabSz="889000">
            <a:lnSpc>
              <a:spcPct val="90000"/>
            </a:lnSpc>
            <a:spcBef>
              <a:spcPct val="0"/>
            </a:spcBef>
            <a:spcAft>
              <a:spcPct val="35000"/>
            </a:spcAft>
          </a:pPr>
          <a:endParaRPr lang="en-US" sz="2000" kern="1200" dirty="0" smtClean="0"/>
        </a:p>
        <a:p>
          <a:pPr lvl="0" algn="l" defTabSz="889000">
            <a:lnSpc>
              <a:spcPct val="90000"/>
            </a:lnSpc>
            <a:spcBef>
              <a:spcPct val="0"/>
            </a:spcBef>
            <a:spcAft>
              <a:spcPct val="35000"/>
            </a:spcAft>
          </a:pPr>
          <a:r>
            <a:rPr lang="en-IN" sz="2000" kern="1200" dirty="0" smtClean="0">
              <a:solidFill>
                <a:schemeClr val="tx1">
                  <a:lumMod val="85000"/>
                  <a:lumOff val="15000"/>
                </a:schemeClr>
              </a:solidFill>
              <a:latin typeface="Arial" pitchFamily="34" charset="0"/>
              <a:cs typeface="Arial" pitchFamily="34" charset="0"/>
            </a:rPr>
            <a:t>Independent Contractor Compliance</a:t>
          </a:r>
          <a:endParaRPr lang="en-US" sz="2000" kern="1200" dirty="0">
            <a:solidFill>
              <a:schemeClr val="tx1">
                <a:lumMod val="85000"/>
                <a:lumOff val="15000"/>
              </a:schemeClr>
            </a:solidFill>
          </a:endParaRPr>
        </a:p>
        <a:p>
          <a:pPr lvl="0" algn="l" defTabSz="889000">
            <a:lnSpc>
              <a:spcPct val="90000"/>
            </a:lnSpc>
            <a:spcBef>
              <a:spcPct val="0"/>
            </a:spcBef>
            <a:spcAft>
              <a:spcPct val="35000"/>
            </a:spcAft>
          </a:pPr>
          <a:endParaRPr lang="en-IN" sz="2000" kern="1200" dirty="0">
            <a:latin typeface="Arial" pitchFamily="34" charset="0"/>
            <a:cs typeface="Arial" pitchFamily="34" charset="0"/>
          </a:endParaRPr>
        </a:p>
      </dsp:txBody>
      <dsp:txXfrm>
        <a:off x="4507244" y="840779"/>
        <a:ext cx="1479098" cy="23824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755258-9CF5-490E-99F2-52CD19F11AE1}">
      <dsp:nvSpPr>
        <dsp:cNvPr id="0" name=""/>
        <dsp:cNvSpPr/>
      </dsp:nvSpPr>
      <dsp:spPr>
        <a:xfrm>
          <a:off x="0" y="388153"/>
          <a:ext cx="1904999" cy="1143000"/>
        </a:xfrm>
        <a:prstGeom prst="rect">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IN" sz="2000" b="1" kern="1200" dirty="0" smtClean="0">
              <a:latin typeface="Arial" pitchFamily="34" charset="0"/>
              <a:cs typeface="Arial" pitchFamily="34" charset="0"/>
            </a:rPr>
            <a:t>CPA/CA Services</a:t>
          </a:r>
          <a:endParaRPr lang="en-US" sz="2000" b="1" kern="1200" dirty="0"/>
        </a:p>
      </dsp:txBody>
      <dsp:txXfrm>
        <a:off x="0" y="388153"/>
        <a:ext cx="1904999" cy="1143000"/>
      </dsp:txXfrm>
    </dsp:sp>
    <dsp:sp modelId="{2BA2C707-679E-417A-896E-F90D3F0623CD}">
      <dsp:nvSpPr>
        <dsp:cNvPr id="0" name=""/>
        <dsp:cNvSpPr/>
      </dsp:nvSpPr>
      <dsp:spPr>
        <a:xfrm>
          <a:off x="2095500" y="388153"/>
          <a:ext cx="1904999" cy="1143000"/>
        </a:xfrm>
        <a:prstGeom prst="rect">
          <a:avLst/>
        </a:prstGeom>
        <a:solidFill>
          <a:schemeClr val="bg2">
            <a:lumMod val="9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IN" sz="1800" b="1" kern="1200" dirty="0" smtClean="0">
              <a:solidFill>
                <a:schemeClr val="tx1">
                  <a:lumMod val="50000"/>
                  <a:lumOff val="50000"/>
                </a:schemeClr>
              </a:solidFill>
              <a:latin typeface="Arial" pitchFamily="34" charset="0"/>
              <a:cs typeface="Arial" pitchFamily="34" charset="0"/>
            </a:rPr>
            <a:t>Financial Reporting Services</a:t>
          </a:r>
          <a:endParaRPr lang="en-US" sz="1800" b="1" kern="1200" dirty="0">
            <a:solidFill>
              <a:schemeClr val="tx1">
                <a:lumMod val="50000"/>
                <a:lumOff val="50000"/>
              </a:schemeClr>
            </a:solidFill>
          </a:endParaRPr>
        </a:p>
      </dsp:txBody>
      <dsp:txXfrm>
        <a:off x="2095500" y="388153"/>
        <a:ext cx="1904999" cy="1143000"/>
      </dsp:txXfrm>
    </dsp:sp>
    <dsp:sp modelId="{C7741416-CABB-4DD8-A864-35D0536F62FD}">
      <dsp:nvSpPr>
        <dsp:cNvPr id="0" name=""/>
        <dsp:cNvSpPr/>
      </dsp:nvSpPr>
      <dsp:spPr>
        <a:xfrm>
          <a:off x="4191000" y="388153"/>
          <a:ext cx="1904999" cy="1143000"/>
        </a:xfrm>
        <a:prstGeom prst="rect">
          <a:avLst/>
        </a:prstGeom>
        <a:solidFill>
          <a:schemeClr val="tx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IN" sz="1800" b="1" kern="1200" dirty="0" smtClean="0">
              <a:solidFill>
                <a:schemeClr val="tx1">
                  <a:lumMod val="65000"/>
                  <a:lumOff val="35000"/>
                </a:schemeClr>
              </a:solidFill>
              <a:latin typeface="Arial" pitchFamily="34" charset="0"/>
              <a:cs typeface="Arial" pitchFamily="34" charset="0"/>
            </a:rPr>
            <a:t>International Tax Accounting</a:t>
          </a:r>
          <a:endParaRPr lang="en-US" sz="1800" b="1" kern="1200" dirty="0">
            <a:solidFill>
              <a:schemeClr val="tx1">
                <a:lumMod val="65000"/>
                <a:lumOff val="35000"/>
              </a:schemeClr>
            </a:solidFill>
          </a:endParaRPr>
        </a:p>
      </dsp:txBody>
      <dsp:txXfrm>
        <a:off x="4191000" y="388153"/>
        <a:ext cx="1904999" cy="1143000"/>
      </dsp:txXfrm>
    </dsp:sp>
    <dsp:sp modelId="{2C75A8AD-49DC-4945-A058-C6FB0AAD9A69}">
      <dsp:nvSpPr>
        <dsp:cNvPr id="0" name=""/>
        <dsp:cNvSpPr/>
      </dsp:nvSpPr>
      <dsp:spPr>
        <a:xfrm>
          <a:off x="1047750" y="1721653"/>
          <a:ext cx="1904999" cy="1143000"/>
        </a:xfrm>
        <a:prstGeom prst="rect">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IN" sz="1800" kern="1200" dirty="0" smtClean="0">
              <a:solidFill>
                <a:schemeClr val="bg2">
                  <a:lumMod val="50000"/>
                </a:schemeClr>
              </a:solidFill>
              <a:latin typeface="Arial" pitchFamily="34" charset="0"/>
              <a:cs typeface="Arial" pitchFamily="34" charset="0"/>
            </a:rPr>
            <a:t>Customer Support- Contact Centre</a:t>
          </a:r>
          <a:endParaRPr lang="en-US" sz="1800" kern="1200" dirty="0">
            <a:solidFill>
              <a:schemeClr val="bg2">
                <a:lumMod val="50000"/>
              </a:schemeClr>
            </a:solidFill>
          </a:endParaRPr>
        </a:p>
      </dsp:txBody>
      <dsp:txXfrm>
        <a:off x="1047750" y="1721653"/>
        <a:ext cx="1904999" cy="1143000"/>
      </dsp:txXfrm>
    </dsp:sp>
    <dsp:sp modelId="{BAC91908-03C0-4BAF-A446-B83C5AC76372}">
      <dsp:nvSpPr>
        <dsp:cNvPr id="0" name=""/>
        <dsp:cNvSpPr/>
      </dsp:nvSpPr>
      <dsp:spPr>
        <a:xfrm>
          <a:off x="3143250" y="1721652"/>
          <a:ext cx="1904999" cy="1143000"/>
        </a:xfrm>
        <a:prstGeom prst="rect">
          <a:avLst/>
        </a:prstGeom>
        <a:solidFill>
          <a:schemeClr val="accent3">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IN" sz="1800" kern="1200" dirty="0" smtClean="0">
              <a:solidFill>
                <a:schemeClr val="tx1">
                  <a:lumMod val="65000"/>
                  <a:lumOff val="35000"/>
                </a:schemeClr>
              </a:solidFill>
              <a:latin typeface="Arial" pitchFamily="34" charset="0"/>
              <a:cs typeface="Arial" pitchFamily="34" charset="0"/>
            </a:rPr>
            <a:t>Business and Market Research</a:t>
          </a:r>
        </a:p>
        <a:p>
          <a:pPr lvl="0" algn="ctr" defTabSz="800100">
            <a:lnSpc>
              <a:spcPct val="90000"/>
            </a:lnSpc>
            <a:spcBef>
              <a:spcPct val="0"/>
            </a:spcBef>
            <a:spcAft>
              <a:spcPct val="35000"/>
            </a:spcAft>
          </a:pPr>
          <a:endParaRPr lang="en-US" sz="1800" kern="1200" dirty="0"/>
        </a:p>
      </dsp:txBody>
      <dsp:txXfrm>
        <a:off x="3143250" y="1721652"/>
        <a:ext cx="1904999" cy="114300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7#1">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B0AFF8-8EAB-4139-9655-AFD076C19A6A}" type="datetimeFigureOut">
              <a:rPr lang="en-US" smtClean="0"/>
              <a:pPr/>
              <a:t>8/10/2017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681F12-382D-4164-A785-93A5338BA882}" type="slidenum">
              <a:rPr lang="en-US" smtClean="0"/>
              <a:pPr/>
              <a:t>‹#›</a:t>
            </a:fld>
            <a:endParaRPr lang="en-US" dirty="0"/>
          </a:p>
        </p:txBody>
      </p:sp>
    </p:spTree>
    <p:extLst>
      <p:ext uri="{BB962C8B-B14F-4D97-AF65-F5344CB8AC3E}">
        <p14:creationId xmlns:p14="http://schemas.microsoft.com/office/powerpoint/2010/main" val="4347392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681F12-382D-4164-A785-93A5338BA882}" type="slidenum">
              <a:rPr lang="en-US" smtClean="0"/>
              <a:pPr/>
              <a:t>1</a:t>
            </a:fld>
            <a:endParaRPr lang="en-US" dirty="0"/>
          </a:p>
        </p:txBody>
      </p:sp>
    </p:spTree>
    <p:extLst>
      <p:ext uri="{BB962C8B-B14F-4D97-AF65-F5344CB8AC3E}">
        <p14:creationId xmlns:p14="http://schemas.microsoft.com/office/powerpoint/2010/main" val="38832550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13F5B59-D612-4675-A831-985EEC30F5F8}" type="slidenum">
              <a:rPr lang="en-US"/>
              <a:pPr fontAlgn="base">
                <a:spcBef>
                  <a:spcPct val="0"/>
                </a:spcBef>
                <a:spcAft>
                  <a:spcPct val="0"/>
                </a:spcAft>
              </a:pPr>
              <a:t>14</a:t>
            </a:fld>
            <a:endParaRPr lang="en-US" dirty="0"/>
          </a:p>
        </p:txBody>
      </p:sp>
    </p:spTree>
    <p:extLst>
      <p:ext uri="{BB962C8B-B14F-4D97-AF65-F5344CB8AC3E}">
        <p14:creationId xmlns:p14="http://schemas.microsoft.com/office/powerpoint/2010/main" val="39914173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13F5B59-D612-4675-A831-985EEC30F5F8}" type="slidenum">
              <a:rPr lang="en-US"/>
              <a:pPr fontAlgn="base">
                <a:spcBef>
                  <a:spcPct val="0"/>
                </a:spcBef>
                <a:spcAft>
                  <a:spcPct val="0"/>
                </a:spcAft>
              </a:pPr>
              <a:t>15</a:t>
            </a:fld>
            <a:endParaRPr lang="en-US" dirty="0"/>
          </a:p>
        </p:txBody>
      </p:sp>
    </p:spTree>
    <p:extLst>
      <p:ext uri="{BB962C8B-B14F-4D97-AF65-F5344CB8AC3E}">
        <p14:creationId xmlns:p14="http://schemas.microsoft.com/office/powerpoint/2010/main" val="5322921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ED44A612-C49E-404D-9C5B-2CC487B67D5A}" type="slidenum">
              <a:rPr lang="en-US"/>
              <a:pPr fontAlgn="base">
                <a:spcBef>
                  <a:spcPct val="0"/>
                </a:spcBef>
                <a:spcAft>
                  <a:spcPct val="0"/>
                </a:spcAft>
              </a:pPr>
              <a:t>17</a:t>
            </a:fld>
            <a:endParaRPr lang="en-US" dirty="0"/>
          </a:p>
        </p:txBody>
      </p:sp>
    </p:spTree>
    <p:extLst>
      <p:ext uri="{BB962C8B-B14F-4D97-AF65-F5344CB8AC3E}">
        <p14:creationId xmlns:p14="http://schemas.microsoft.com/office/powerpoint/2010/main" val="29491332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ED44A612-C49E-404D-9C5B-2CC487B67D5A}" type="slidenum">
              <a:rPr lang="en-US"/>
              <a:pPr fontAlgn="base">
                <a:spcBef>
                  <a:spcPct val="0"/>
                </a:spcBef>
                <a:spcAft>
                  <a:spcPct val="0"/>
                </a:spcAft>
              </a:pPr>
              <a:t>18</a:t>
            </a:fld>
            <a:endParaRPr lang="en-US" dirty="0"/>
          </a:p>
        </p:txBody>
      </p:sp>
    </p:spTree>
    <p:extLst>
      <p:ext uri="{BB962C8B-B14F-4D97-AF65-F5344CB8AC3E}">
        <p14:creationId xmlns:p14="http://schemas.microsoft.com/office/powerpoint/2010/main" val="34616776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13F5B59-D612-4675-A831-985EEC30F5F8}" type="slidenum">
              <a:rPr lang="en-US"/>
              <a:pPr fontAlgn="base">
                <a:spcBef>
                  <a:spcPct val="0"/>
                </a:spcBef>
                <a:spcAft>
                  <a:spcPct val="0"/>
                </a:spcAft>
              </a:pPr>
              <a:t>22</a:t>
            </a:fld>
            <a:endParaRPr lang="en-US" dirty="0"/>
          </a:p>
        </p:txBody>
      </p:sp>
    </p:spTree>
    <p:extLst>
      <p:ext uri="{BB962C8B-B14F-4D97-AF65-F5344CB8AC3E}">
        <p14:creationId xmlns:p14="http://schemas.microsoft.com/office/powerpoint/2010/main" val="2568672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681F12-382D-4164-A785-93A5338BA882}" type="slidenum">
              <a:rPr lang="en-US" smtClean="0"/>
              <a:pPr/>
              <a:t>2</a:t>
            </a:fld>
            <a:endParaRPr lang="en-US" dirty="0"/>
          </a:p>
        </p:txBody>
      </p:sp>
    </p:spTree>
    <p:extLst>
      <p:ext uri="{BB962C8B-B14F-4D97-AF65-F5344CB8AC3E}">
        <p14:creationId xmlns:p14="http://schemas.microsoft.com/office/powerpoint/2010/main" val="9140036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13F5B59-D612-4675-A831-985EEC30F5F8}" type="slidenum">
              <a:rPr lang="en-US"/>
              <a:pPr fontAlgn="base">
                <a:spcBef>
                  <a:spcPct val="0"/>
                </a:spcBef>
                <a:spcAft>
                  <a:spcPct val="0"/>
                </a:spcAft>
              </a:pPr>
              <a:t>7</a:t>
            </a:fld>
            <a:endParaRPr lang="en-US" dirty="0"/>
          </a:p>
        </p:txBody>
      </p:sp>
    </p:spTree>
    <p:extLst>
      <p:ext uri="{BB962C8B-B14F-4D97-AF65-F5344CB8AC3E}">
        <p14:creationId xmlns:p14="http://schemas.microsoft.com/office/powerpoint/2010/main" val="4275033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681F12-382D-4164-A785-93A5338BA882}" type="slidenum">
              <a:rPr lang="en-US" smtClean="0"/>
              <a:pPr/>
              <a:t>8</a:t>
            </a:fld>
            <a:endParaRPr lang="en-US" dirty="0"/>
          </a:p>
        </p:txBody>
      </p:sp>
    </p:spTree>
    <p:extLst>
      <p:ext uri="{BB962C8B-B14F-4D97-AF65-F5344CB8AC3E}">
        <p14:creationId xmlns:p14="http://schemas.microsoft.com/office/powerpoint/2010/main" val="1066365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C8AE3D-F395-4823-A518-07DB219C4991}" type="slidenum">
              <a:rPr lang="en-US" smtClean="0"/>
              <a:pPr/>
              <a:t>9</a:t>
            </a:fld>
            <a:endParaRPr lang="en-US" dirty="0"/>
          </a:p>
        </p:txBody>
      </p:sp>
    </p:spTree>
    <p:extLst>
      <p:ext uri="{BB962C8B-B14F-4D97-AF65-F5344CB8AC3E}">
        <p14:creationId xmlns:p14="http://schemas.microsoft.com/office/powerpoint/2010/main" val="21037799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2A681F12-382D-4164-A785-93A5338BA882}" type="slidenum">
              <a:rPr lang="en-US" smtClean="0"/>
              <a:pPr/>
              <a:t>10</a:t>
            </a:fld>
            <a:endParaRPr lang="en-US" dirty="0"/>
          </a:p>
        </p:txBody>
      </p:sp>
    </p:spTree>
    <p:extLst>
      <p:ext uri="{BB962C8B-B14F-4D97-AF65-F5344CB8AC3E}">
        <p14:creationId xmlns:p14="http://schemas.microsoft.com/office/powerpoint/2010/main" val="3594726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681F12-382D-4164-A785-93A5338BA882}" type="slidenum">
              <a:rPr lang="en-US" smtClean="0"/>
              <a:pPr/>
              <a:t>11</a:t>
            </a:fld>
            <a:endParaRPr lang="en-US" dirty="0"/>
          </a:p>
        </p:txBody>
      </p:sp>
    </p:spTree>
    <p:extLst>
      <p:ext uri="{BB962C8B-B14F-4D97-AF65-F5344CB8AC3E}">
        <p14:creationId xmlns:p14="http://schemas.microsoft.com/office/powerpoint/2010/main" val="31130555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13F5B59-D612-4675-A831-985EEC30F5F8}" type="slidenum">
              <a:rPr lang="en-US"/>
              <a:pPr fontAlgn="base">
                <a:spcBef>
                  <a:spcPct val="0"/>
                </a:spcBef>
                <a:spcAft>
                  <a:spcPct val="0"/>
                </a:spcAft>
              </a:pPr>
              <a:t>12</a:t>
            </a:fld>
            <a:endParaRPr lang="en-US" dirty="0"/>
          </a:p>
        </p:txBody>
      </p:sp>
    </p:spTree>
    <p:extLst>
      <p:ext uri="{BB962C8B-B14F-4D97-AF65-F5344CB8AC3E}">
        <p14:creationId xmlns:p14="http://schemas.microsoft.com/office/powerpoint/2010/main" val="10233767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13F5B59-D612-4675-A831-985EEC30F5F8}" type="slidenum">
              <a:rPr lang="en-US"/>
              <a:pPr fontAlgn="base">
                <a:spcBef>
                  <a:spcPct val="0"/>
                </a:spcBef>
                <a:spcAft>
                  <a:spcPct val="0"/>
                </a:spcAft>
              </a:pPr>
              <a:t>13</a:t>
            </a:fld>
            <a:endParaRPr lang="en-US" dirty="0"/>
          </a:p>
        </p:txBody>
      </p:sp>
    </p:spTree>
    <p:extLst>
      <p:ext uri="{BB962C8B-B14F-4D97-AF65-F5344CB8AC3E}">
        <p14:creationId xmlns:p14="http://schemas.microsoft.com/office/powerpoint/2010/main" val="2105427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664884" y="2191621"/>
            <a:ext cx="7729663" cy="1470025"/>
          </a:xfrm>
        </p:spPr>
        <p:txBody>
          <a:bodyPr/>
          <a:lstStyle>
            <a:lvl1pPr algn="ctr">
              <a:defRPr sz="900">
                <a:latin typeface="Verdana" panose="020B0604030504040204" pitchFamily="34" charset="0"/>
                <a:ea typeface="Verdana" panose="020B0604030504040204" pitchFamily="34" charset="0"/>
                <a:cs typeface="Verdana" panose="020B0604030504040204" pitchFamily="34" charset="0"/>
              </a:defRPr>
            </a:lvl1pPr>
          </a:lstStyle>
          <a:p>
            <a:r>
              <a:rPr lang="en-US" sz="5400" dirty="0" smtClean="0"/>
              <a:t>Opening Slide: </a:t>
            </a:r>
            <a:br>
              <a:rPr lang="en-US" sz="5400" dirty="0" smtClean="0"/>
            </a:br>
            <a:r>
              <a:rPr lang="en-US" sz="5400" dirty="0" err="1" smtClean="0"/>
              <a:t>Veradana</a:t>
            </a:r>
            <a:r>
              <a:rPr lang="en-US" sz="5400" dirty="0" smtClean="0"/>
              <a:t>– 54 </a:t>
            </a:r>
            <a:r>
              <a:rPr lang="en-US" sz="5400" dirty="0" err="1" smtClean="0"/>
              <a:t>pts</a:t>
            </a:r>
            <a:endParaRPr lang="en-US" sz="5400" dirty="0"/>
          </a:p>
        </p:txBody>
      </p:sp>
      <p:sp>
        <p:nvSpPr>
          <p:cNvPr id="3" name="Subtitle 2"/>
          <p:cNvSpPr>
            <a:spLocks noGrp="1"/>
          </p:cNvSpPr>
          <p:nvPr>
            <p:ph type="subTitle" idx="1" hasCustomPrompt="1"/>
          </p:nvPr>
        </p:nvSpPr>
        <p:spPr>
          <a:xfrm>
            <a:off x="376139" y="4085087"/>
            <a:ext cx="86971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lnSpc>
                <a:spcPct val="130000"/>
              </a:lnSpc>
            </a:pPr>
            <a:r>
              <a:rPr lang="en-US" dirty="0" smtClean="0">
                <a:latin typeface="Helvetica Neue"/>
                <a:cs typeface="Helvetica Neue"/>
              </a:rPr>
              <a:t>Sub-Header: Helvetica </a:t>
            </a:r>
            <a:r>
              <a:rPr lang="en-US" dirty="0" err="1" smtClean="0">
                <a:latin typeface="Helvetica Neue"/>
                <a:cs typeface="Helvetica Neue"/>
              </a:rPr>
              <a:t>Neue</a:t>
            </a:r>
            <a:r>
              <a:rPr lang="en-US" dirty="0" smtClean="0">
                <a:latin typeface="Helvetica Neue"/>
                <a:cs typeface="Helvetica Neue"/>
              </a:rPr>
              <a:t> – 40pts</a:t>
            </a:r>
            <a:endParaRPr lang="en-US" dirty="0">
              <a:latin typeface="Helvetica Neue"/>
              <a:cs typeface="Helvetica Neue"/>
            </a:endParaRPr>
          </a:p>
        </p:txBody>
      </p:sp>
      <p:sp>
        <p:nvSpPr>
          <p:cNvPr id="12" name="Title 1"/>
          <p:cNvSpPr txBox="1">
            <a:spLocks/>
          </p:cNvSpPr>
          <p:nvPr/>
        </p:nvSpPr>
        <p:spPr>
          <a:xfrm>
            <a:off x="1664884" y="519847"/>
            <a:ext cx="7603552" cy="1470025"/>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baseline="0">
                <a:solidFill>
                  <a:schemeClr val="tx1"/>
                </a:solidFill>
                <a:latin typeface="Helvetica Neue"/>
                <a:ea typeface="+mj-ea"/>
                <a:cs typeface="Helvetica Neue"/>
              </a:defRPr>
            </a:lvl1pPr>
          </a:lstStyle>
          <a:p>
            <a:pPr algn="ctr"/>
            <a:endParaRPr lang="en-US" sz="5400" dirty="0"/>
          </a:p>
        </p:txBody>
      </p:sp>
      <p:sp>
        <p:nvSpPr>
          <p:cNvPr id="10" name="Slide Number Placeholder 5"/>
          <p:cNvSpPr>
            <a:spLocks noGrp="1"/>
          </p:cNvSpPr>
          <p:nvPr>
            <p:ph type="sldNum" sz="quarter" idx="4"/>
          </p:nvPr>
        </p:nvSpPr>
        <p:spPr>
          <a:xfrm>
            <a:off x="5644239" y="6463419"/>
            <a:ext cx="3429000" cy="365125"/>
          </a:xfrm>
          <a:prstGeom prst="rect">
            <a:avLst/>
          </a:prstGeom>
        </p:spPr>
        <p:txBody>
          <a:bodyPr vert="horz" lIns="91440" tIns="45720" rIns="91440" bIns="45720" rtlCol="0" anchor="ctr"/>
          <a:lstStyle>
            <a:lvl1pPr algn="r">
              <a:defRPr sz="1200">
                <a:solidFill>
                  <a:schemeClr val="tx1">
                    <a:tint val="75000"/>
                  </a:schemeClr>
                </a:solidFill>
                <a:latin typeface="Helvetica Neue"/>
                <a:cs typeface="Helvetica Neue"/>
              </a:defRPr>
            </a:lvl1pPr>
          </a:lstStyle>
          <a:p>
            <a:fld id="{3CE0315B-F2AD-4DB9-A14F-04991BDA7B25}" type="slidenum">
              <a:rPr lang="en-US" smtClean="0"/>
              <a:pPr/>
              <a:t>‹#›</a:t>
            </a:fld>
            <a:r>
              <a:rPr lang="en-US" dirty="0" smtClean="0"/>
              <a:t>/19</a:t>
            </a:r>
            <a:endParaRPr lang="en-US" dirty="0"/>
          </a:p>
        </p:txBody>
      </p:sp>
      <p:sp>
        <p:nvSpPr>
          <p:cNvPr id="11" name="Footer Placeholder 4"/>
          <p:cNvSpPr>
            <a:spLocks noGrp="1"/>
          </p:cNvSpPr>
          <p:nvPr>
            <p:ph type="ftr" sz="quarter" idx="3"/>
          </p:nvPr>
        </p:nvSpPr>
        <p:spPr>
          <a:xfrm>
            <a:off x="3209796" y="6474305"/>
            <a:ext cx="3306584" cy="365125"/>
          </a:xfrm>
          <a:prstGeom prst="rect">
            <a:avLst/>
          </a:prstGeom>
          <a:ln>
            <a:noFill/>
          </a:ln>
        </p:spPr>
        <p:txBody>
          <a:bodyPr vert="horz" lIns="91440" tIns="45720" rIns="91440" bIns="45720" rtlCol="0" anchor="ctr"/>
          <a:lstStyle>
            <a:lvl1pPr algn="ctr">
              <a:defRPr sz="1400">
                <a:solidFill>
                  <a:schemeClr val="tx1">
                    <a:tint val="75000"/>
                  </a:schemeClr>
                </a:solidFill>
                <a:latin typeface="Helvetica Neue"/>
                <a:cs typeface="Helvetica Neue"/>
              </a:defRPr>
            </a:lvl1pPr>
          </a:lstStyle>
          <a:p>
            <a:r>
              <a:rPr lang="en-US" dirty="0" smtClean="0"/>
              <a:t>www.systemart.com</a:t>
            </a:r>
            <a:endParaRPr lang="en-US" dirty="0"/>
          </a:p>
        </p:txBody>
      </p:sp>
    </p:spTree>
    <p:extLst>
      <p:ext uri="{BB962C8B-B14F-4D97-AF65-F5344CB8AC3E}">
        <p14:creationId xmlns:p14="http://schemas.microsoft.com/office/powerpoint/2010/main" val="33743181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4"/>
          </p:nvPr>
        </p:nvSpPr>
        <p:spPr>
          <a:xfrm>
            <a:off x="5715000" y="6508323"/>
            <a:ext cx="3429000" cy="365125"/>
          </a:xfrm>
          <a:prstGeom prst="rect">
            <a:avLst/>
          </a:prstGeom>
        </p:spPr>
        <p:txBody>
          <a:bodyPr vert="horz" lIns="91440" tIns="45720" rIns="91440" bIns="45720" rtlCol="0" anchor="ctr"/>
          <a:lstStyle>
            <a:lvl1pPr algn="r">
              <a:defRPr sz="1200">
                <a:solidFill>
                  <a:schemeClr val="tx1">
                    <a:tint val="75000"/>
                  </a:schemeClr>
                </a:solidFill>
                <a:latin typeface="Helvetica Neue"/>
                <a:cs typeface="Helvetica Neue"/>
              </a:defRPr>
            </a:lvl1pPr>
          </a:lstStyle>
          <a:p>
            <a:fld id="{E5DFD392-0899-4B5A-963F-7295C979FCAC}" type="slidenum">
              <a:rPr lang="en-US" smtClean="0"/>
              <a:pPr/>
              <a:t>‹#›</a:t>
            </a:fld>
            <a:r>
              <a:rPr lang="en-US" dirty="0" smtClean="0"/>
              <a:t>/19</a:t>
            </a:r>
            <a:endParaRPr lang="en-US" dirty="0"/>
          </a:p>
        </p:txBody>
      </p:sp>
      <p:sp>
        <p:nvSpPr>
          <p:cNvPr id="5" name="Footer Placeholder 4"/>
          <p:cNvSpPr>
            <a:spLocks noGrp="1"/>
          </p:cNvSpPr>
          <p:nvPr>
            <p:ph type="ftr" sz="quarter" idx="3"/>
          </p:nvPr>
        </p:nvSpPr>
        <p:spPr>
          <a:xfrm>
            <a:off x="3209796" y="6474305"/>
            <a:ext cx="3306584" cy="365125"/>
          </a:xfrm>
          <a:prstGeom prst="rect">
            <a:avLst/>
          </a:prstGeom>
          <a:ln>
            <a:noFill/>
          </a:ln>
        </p:spPr>
        <p:txBody>
          <a:bodyPr vert="horz" lIns="91440" tIns="45720" rIns="91440" bIns="45720" rtlCol="0" anchor="ctr"/>
          <a:lstStyle>
            <a:lvl1pPr algn="ctr">
              <a:defRPr sz="1400">
                <a:solidFill>
                  <a:schemeClr val="tx1">
                    <a:tint val="75000"/>
                  </a:schemeClr>
                </a:solidFill>
                <a:latin typeface="Helvetica Neue"/>
                <a:cs typeface="Helvetica Neue"/>
              </a:defRPr>
            </a:lvl1pPr>
          </a:lstStyle>
          <a:p>
            <a:r>
              <a:rPr lang="en-US" dirty="0" smtClean="0"/>
              <a:t>www.systemart.com</a:t>
            </a:r>
            <a:endParaRPr lang="en-US" dirty="0"/>
          </a:p>
        </p:txBody>
      </p:sp>
    </p:spTree>
    <p:extLst>
      <p:ext uri="{BB962C8B-B14F-4D97-AF65-F5344CB8AC3E}">
        <p14:creationId xmlns:p14="http://schemas.microsoft.com/office/powerpoint/2010/main" val="184255685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4"/>
          <p:cNvSpPr txBox="1">
            <a:spLocks/>
          </p:cNvSpPr>
          <p:nvPr/>
        </p:nvSpPr>
        <p:spPr>
          <a:xfrm>
            <a:off x="3209796" y="6474305"/>
            <a:ext cx="3306584" cy="365125"/>
          </a:xfrm>
          <a:prstGeom prst="rect">
            <a:avLst/>
          </a:prstGeom>
          <a:ln>
            <a:noFill/>
          </a:ln>
        </p:spPr>
        <p:txBody>
          <a:bodyPr vert="horz" lIns="91440" tIns="45720" rIns="91440" bIns="45720" rtlCol="0" anchor="ctr"/>
          <a:lstStyle>
            <a:defPPr>
              <a:defRPr lang="en-US"/>
            </a:defPPr>
            <a:lvl1pPr marL="0" algn="ctr" defTabSz="914400" rtl="0" eaLnBrk="1" latinLnBrk="0" hangingPunct="1">
              <a:defRPr sz="900" kern="1200">
                <a:solidFill>
                  <a:schemeClr val="tx1">
                    <a:tint val="75000"/>
                  </a:schemeClr>
                </a:solidFill>
                <a:latin typeface="Helvetica Neue"/>
                <a:ea typeface="+mn-ea"/>
                <a:cs typeface="Helvetica Neue"/>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Confidential Property of Rishabh Software Pvt Ltd</a:t>
            </a:r>
            <a:endParaRPr lang="en-US" dirty="0"/>
          </a:p>
        </p:txBody>
      </p:sp>
      <p:sp>
        <p:nvSpPr>
          <p:cNvPr id="8" name="Slide Number Placeholder 5"/>
          <p:cNvSpPr>
            <a:spLocks noGrp="1"/>
          </p:cNvSpPr>
          <p:nvPr>
            <p:ph type="sldNum" sz="quarter" idx="4"/>
          </p:nvPr>
        </p:nvSpPr>
        <p:spPr>
          <a:xfrm>
            <a:off x="5715000" y="6508323"/>
            <a:ext cx="3429000" cy="365125"/>
          </a:xfrm>
          <a:prstGeom prst="rect">
            <a:avLst/>
          </a:prstGeom>
        </p:spPr>
        <p:txBody>
          <a:bodyPr vert="horz" lIns="91440" tIns="45720" rIns="91440" bIns="45720" rtlCol="0" anchor="ctr"/>
          <a:lstStyle>
            <a:lvl1pPr algn="r">
              <a:defRPr sz="1200">
                <a:solidFill>
                  <a:schemeClr val="tx1">
                    <a:tint val="75000"/>
                  </a:schemeClr>
                </a:solidFill>
                <a:latin typeface="Helvetica Neue"/>
                <a:cs typeface="Helvetica Neue"/>
              </a:defRPr>
            </a:lvl1pPr>
          </a:lstStyle>
          <a:p>
            <a:fld id="{E5DFD392-0899-4B5A-963F-7295C979FCAC}" type="slidenum">
              <a:rPr lang="en-US" smtClean="0"/>
              <a:pPr/>
              <a:t>‹#›</a:t>
            </a:fld>
            <a:r>
              <a:rPr lang="en-US" dirty="0" smtClean="0"/>
              <a:t>/19</a:t>
            </a:r>
            <a:endParaRPr lang="en-US" dirty="0"/>
          </a:p>
        </p:txBody>
      </p:sp>
    </p:spTree>
    <p:extLst>
      <p:ext uri="{BB962C8B-B14F-4D97-AF65-F5344CB8AC3E}">
        <p14:creationId xmlns:p14="http://schemas.microsoft.com/office/powerpoint/2010/main" val="3628117882"/>
      </p:ext>
    </p:extLst>
  </p:cSld>
  <p:clrMapOvr>
    <a:masterClrMapping/>
  </p:clrMapOvr>
  <p:timing>
    <p:tnLst>
      <p:par>
        <p:cTn id="1" dur="indefinite" restart="never" nodeType="tmRoot"/>
      </p:par>
    </p:tnLst>
  </p:timing>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3pPr>
              <a:defRPr>
                <a:solidFill>
                  <a:srgbClr val="C00000"/>
                </a:solidFill>
              </a:defRPr>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dirty="0" smtClean="0"/>
              <a:t>www.systemart.com</a:t>
            </a:r>
            <a:endParaRPr lang="en-US" dirty="0"/>
          </a:p>
        </p:txBody>
      </p:sp>
      <p:sp>
        <p:nvSpPr>
          <p:cNvPr id="6" name="Slide Number Placeholder 5"/>
          <p:cNvSpPr>
            <a:spLocks noGrp="1"/>
          </p:cNvSpPr>
          <p:nvPr>
            <p:ph type="sldNum" sz="quarter" idx="12"/>
          </p:nvPr>
        </p:nvSpPr>
        <p:spPr/>
        <p:txBody>
          <a:bodyPr/>
          <a:lstStyle/>
          <a:p>
            <a:fld id="{E5DFD392-0899-4B5A-963F-7295C979FCAC}" type="slidenum">
              <a:rPr lang="en-US" smtClean="0"/>
              <a:pPr/>
              <a:t>‹#›</a:t>
            </a:fld>
            <a:r>
              <a:rPr lang="en-US" dirty="0" smtClean="0"/>
              <a:t>/19</a:t>
            </a:r>
            <a:endParaRPr lang="en-US" dirty="0"/>
          </a:p>
        </p:txBody>
      </p:sp>
    </p:spTree>
    <p:extLst>
      <p:ext uri="{BB962C8B-B14F-4D97-AF65-F5344CB8AC3E}">
        <p14:creationId xmlns:p14="http://schemas.microsoft.com/office/powerpoint/2010/main" val="160197992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8_Title and Content">
    <p:spTree>
      <p:nvGrpSpPr>
        <p:cNvPr id="1" name=""/>
        <p:cNvGrpSpPr/>
        <p:nvPr/>
      </p:nvGrpSpPr>
      <p:grpSpPr>
        <a:xfrm>
          <a:off x="0" y="0"/>
          <a:ext cx="0" cy="0"/>
          <a:chOff x="0" y="0"/>
          <a:chExt cx="0" cy="0"/>
        </a:xfrm>
      </p:grpSpPr>
      <p:sp>
        <p:nvSpPr>
          <p:cNvPr id="2" name="Slide Number Placeholder 5"/>
          <p:cNvSpPr>
            <a:spLocks noGrp="1"/>
          </p:cNvSpPr>
          <p:nvPr>
            <p:ph type="sldNum" sz="quarter" idx="4"/>
          </p:nvPr>
        </p:nvSpPr>
        <p:spPr>
          <a:xfrm>
            <a:off x="5715000" y="6492875"/>
            <a:ext cx="3429000" cy="365125"/>
          </a:xfrm>
          <a:prstGeom prst="rect">
            <a:avLst/>
          </a:prstGeom>
        </p:spPr>
        <p:txBody>
          <a:bodyPr vert="horz" lIns="91440" tIns="45720" rIns="91440" bIns="45720" rtlCol="0" anchor="ctr"/>
          <a:lstStyle>
            <a:lvl1pPr algn="r">
              <a:defRPr sz="1200">
                <a:solidFill>
                  <a:schemeClr val="tx1">
                    <a:tint val="75000"/>
                  </a:schemeClr>
                </a:solidFill>
                <a:latin typeface="Helvetica Neue"/>
                <a:cs typeface="Helvetica Neue"/>
              </a:defRPr>
            </a:lvl1pPr>
          </a:lstStyle>
          <a:p>
            <a:fld id="{B1EDCDC3-E2D3-4B4D-AB6E-FCA4C83D5C0A}" type="slidenum">
              <a:rPr lang="en-US" smtClean="0"/>
              <a:pPr/>
              <a:t>‹#›</a:t>
            </a:fld>
            <a:r>
              <a:rPr lang="en-US" dirty="0" smtClean="0"/>
              <a:t>/19</a:t>
            </a:r>
            <a:endParaRPr lang="en-US" dirty="0"/>
          </a:p>
        </p:txBody>
      </p:sp>
      <p:sp>
        <p:nvSpPr>
          <p:cNvPr id="3" name="Footer Placeholder 4"/>
          <p:cNvSpPr>
            <a:spLocks noGrp="1"/>
          </p:cNvSpPr>
          <p:nvPr>
            <p:ph type="ftr" sz="quarter" idx="3"/>
          </p:nvPr>
        </p:nvSpPr>
        <p:spPr>
          <a:xfrm>
            <a:off x="3209796" y="6474305"/>
            <a:ext cx="3306584" cy="365125"/>
          </a:xfrm>
          <a:prstGeom prst="rect">
            <a:avLst/>
          </a:prstGeom>
          <a:ln>
            <a:noFill/>
          </a:ln>
        </p:spPr>
        <p:txBody>
          <a:bodyPr vert="horz" lIns="91440" tIns="45720" rIns="91440" bIns="45720" rtlCol="0" anchor="ctr"/>
          <a:lstStyle>
            <a:lvl1pPr algn="ctr">
              <a:defRPr sz="1400">
                <a:solidFill>
                  <a:schemeClr val="tx1">
                    <a:tint val="75000"/>
                  </a:schemeClr>
                </a:solidFill>
                <a:latin typeface="Helvetica Neue"/>
                <a:cs typeface="Helvetica Neue"/>
              </a:defRPr>
            </a:lvl1pPr>
          </a:lstStyle>
          <a:p>
            <a:r>
              <a:rPr lang="en-US" dirty="0" smtClean="0"/>
              <a:t>www.systemart.com</a:t>
            </a:r>
            <a:endParaRPr lang="en-US" dirty="0"/>
          </a:p>
        </p:txBody>
      </p:sp>
    </p:spTree>
    <p:extLst>
      <p:ext uri="{BB962C8B-B14F-4D97-AF65-F5344CB8AC3E}">
        <p14:creationId xmlns:p14="http://schemas.microsoft.com/office/powerpoint/2010/main" val="311686750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9_Title and Content">
    <p:spTree>
      <p:nvGrpSpPr>
        <p:cNvPr id="1" name=""/>
        <p:cNvGrpSpPr/>
        <p:nvPr/>
      </p:nvGrpSpPr>
      <p:grpSpPr>
        <a:xfrm>
          <a:off x="0" y="0"/>
          <a:ext cx="0" cy="0"/>
          <a:chOff x="0" y="0"/>
          <a:chExt cx="0" cy="0"/>
        </a:xfrm>
      </p:grpSpPr>
      <p:sp>
        <p:nvSpPr>
          <p:cNvPr id="2" name="Slide Number Placeholder 5"/>
          <p:cNvSpPr>
            <a:spLocks noGrp="1"/>
          </p:cNvSpPr>
          <p:nvPr>
            <p:ph type="sldNum" sz="quarter" idx="4"/>
          </p:nvPr>
        </p:nvSpPr>
        <p:spPr>
          <a:xfrm>
            <a:off x="5715000" y="6492875"/>
            <a:ext cx="3429000" cy="365125"/>
          </a:xfrm>
          <a:prstGeom prst="rect">
            <a:avLst/>
          </a:prstGeom>
        </p:spPr>
        <p:txBody>
          <a:bodyPr vert="horz" lIns="91440" tIns="45720" rIns="91440" bIns="45720" rtlCol="0" anchor="ctr"/>
          <a:lstStyle>
            <a:lvl1pPr algn="r">
              <a:defRPr sz="1200">
                <a:solidFill>
                  <a:schemeClr val="tx1">
                    <a:tint val="75000"/>
                  </a:schemeClr>
                </a:solidFill>
                <a:latin typeface="Helvetica Neue"/>
                <a:cs typeface="Helvetica Neue"/>
              </a:defRPr>
            </a:lvl1pPr>
          </a:lstStyle>
          <a:p>
            <a:fld id="{B1EDCDC3-E2D3-4B4D-AB6E-FCA4C83D5C0A}" type="slidenum">
              <a:rPr lang="en-US" smtClean="0"/>
              <a:pPr/>
              <a:t>‹#›</a:t>
            </a:fld>
            <a:r>
              <a:rPr lang="en-US" dirty="0" smtClean="0"/>
              <a:t>/19</a:t>
            </a:r>
            <a:endParaRPr lang="en-US" dirty="0"/>
          </a:p>
        </p:txBody>
      </p:sp>
      <p:sp>
        <p:nvSpPr>
          <p:cNvPr id="3" name="Footer Placeholder 4"/>
          <p:cNvSpPr>
            <a:spLocks noGrp="1"/>
          </p:cNvSpPr>
          <p:nvPr>
            <p:ph type="ftr" sz="quarter" idx="3"/>
          </p:nvPr>
        </p:nvSpPr>
        <p:spPr>
          <a:xfrm>
            <a:off x="3209796" y="6474305"/>
            <a:ext cx="3306584" cy="365125"/>
          </a:xfrm>
          <a:prstGeom prst="rect">
            <a:avLst/>
          </a:prstGeom>
          <a:ln>
            <a:noFill/>
          </a:ln>
        </p:spPr>
        <p:txBody>
          <a:bodyPr vert="horz" lIns="91440" tIns="45720" rIns="91440" bIns="45720" rtlCol="0" anchor="ctr"/>
          <a:lstStyle>
            <a:lvl1pPr algn="ctr">
              <a:defRPr sz="1400">
                <a:solidFill>
                  <a:schemeClr val="tx1">
                    <a:tint val="75000"/>
                  </a:schemeClr>
                </a:solidFill>
                <a:latin typeface="Helvetica Neue"/>
                <a:cs typeface="Helvetica Neue"/>
              </a:defRPr>
            </a:lvl1pPr>
          </a:lstStyle>
          <a:p>
            <a:r>
              <a:rPr lang="en-US" dirty="0" smtClean="0"/>
              <a:t>www.systemart.com</a:t>
            </a:r>
            <a:endParaRPr lang="en-US" dirty="0"/>
          </a:p>
        </p:txBody>
      </p:sp>
    </p:spTree>
    <p:extLst>
      <p:ext uri="{BB962C8B-B14F-4D97-AF65-F5344CB8AC3E}">
        <p14:creationId xmlns:p14="http://schemas.microsoft.com/office/powerpoint/2010/main" val="223441708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Slide Number Placeholder 5"/>
          <p:cNvSpPr>
            <a:spLocks noGrp="1"/>
          </p:cNvSpPr>
          <p:nvPr>
            <p:ph type="sldNum" sz="quarter" idx="4"/>
          </p:nvPr>
        </p:nvSpPr>
        <p:spPr>
          <a:xfrm>
            <a:off x="5715000" y="6492875"/>
            <a:ext cx="3429000" cy="365125"/>
          </a:xfrm>
          <a:prstGeom prst="rect">
            <a:avLst/>
          </a:prstGeom>
        </p:spPr>
        <p:txBody>
          <a:bodyPr vert="horz" lIns="91440" tIns="45720" rIns="91440" bIns="45720" rtlCol="0" anchor="ctr"/>
          <a:lstStyle>
            <a:lvl1pPr algn="r">
              <a:defRPr sz="1200">
                <a:solidFill>
                  <a:schemeClr val="tx1">
                    <a:tint val="75000"/>
                  </a:schemeClr>
                </a:solidFill>
                <a:latin typeface="Helvetica Neue"/>
                <a:cs typeface="Helvetica Neue"/>
              </a:defRPr>
            </a:lvl1pPr>
          </a:lstStyle>
          <a:p>
            <a:fld id="{E5DFD392-0899-4B5A-963F-7295C979FCAC}" type="slidenum">
              <a:rPr lang="en-US" smtClean="0"/>
              <a:pPr/>
              <a:t>‹#›</a:t>
            </a:fld>
            <a:r>
              <a:rPr lang="en-US" dirty="0" smtClean="0"/>
              <a:t>/19</a:t>
            </a:r>
            <a:endParaRPr lang="en-US" dirty="0"/>
          </a:p>
        </p:txBody>
      </p:sp>
      <p:sp>
        <p:nvSpPr>
          <p:cNvPr id="3" name="Footer Placeholder 4"/>
          <p:cNvSpPr>
            <a:spLocks noGrp="1"/>
          </p:cNvSpPr>
          <p:nvPr>
            <p:ph type="ftr" sz="quarter" idx="3"/>
          </p:nvPr>
        </p:nvSpPr>
        <p:spPr>
          <a:xfrm>
            <a:off x="3209796" y="6474305"/>
            <a:ext cx="3306584" cy="365125"/>
          </a:xfrm>
          <a:prstGeom prst="rect">
            <a:avLst/>
          </a:prstGeom>
          <a:ln>
            <a:noFill/>
          </a:ln>
        </p:spPr>
        <p:txBody>
          <a:bodyPr vert="horz" lIns="91440" tIns="45720" rIns="91440" bIns="45720" rtlCol="0" anchor="ctr"/>
          <a:lstStyle>
            <a:lvl1pPr algn="ctr">
              <a:defRPr sz="1400">
                <a:solidFill>
                  <a:schemeClr val="tx1">
                    <a:tint val="75000"/>
                  </a:schemeClr>
                </a:solidFill>
                <a:latin typeface="Helvetica Neue"/>
                <a:cs typeface="Helvetica Neue"/>
              </a:defRPr>
            </a:lvl1pPr>
          </a:lstStyle>
          <a:p>
            <a:r>
              <a:rPr lang="en-US" dirty="0" smtClean="0"/>
              <a:t>www.systemart.com</a:t>
            </a:r>
            <a:endParaRPr lang="en-US" dirty="0"/>
          </a:p>
        </p:txBody>
      </p:sp>
    </p:spTree>
    <p:extLst>
      <p:ext uri="{BB962C8B-B14F-4D97-AF65-F5344CB8AC3E}">
        <p14:creationId xmlns:p14="http://schemas.microsoft.com/office/powerpoint/2010/main" val="4415407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4"/>
          </p:nvPr>
        </p:nvSpPr>
        <p:spPr>
          <a:xfrm>
            <a:off x="5715000" y="6493809"/>
            <a:ext cx="3429000" cy="365125"/>
          </a:xfrm>
          <a:prstGeom prst="rect">
            <a:avLst/>
          </a:prstGeom>
        </p:spPr>
        <p:txBody>
          <a:bodyPr vert="horz" lIns="91440" tIns="45720" rIns="91440" bIns="45720" rtlCol="0" anchor="ctr"/>
          <a:lstStyle>
            <a:lvl1pPr algn="r">
              <a:defRPr sz="1200">
                <a:solidFill>
                  <a:schemeClr val="tx1">
                    <a:tint val="75000"/>
                  </a:schemeClr>
                </a:solidFill>
                <a:latin typeface="Helvetica Neue"/>
                <a:cs typeface="Helvetica Neue"/>
              </a:defRPr>
            </a:lvl1pPr>
          </a:lstStyle>
          <a:p>
            <a:fld id="{E5DFD392-0899-4B5A-963F-7295C979FCAC}" type="slidenum">
              <a:rPr lang="en-US" smtClean="0"/>
              <a:pPr/>
              <a:t>‹#›</a:t>
            </a:fld>
            <a:r>
              <a:rPr lang="en-US" dirty="0" smtClean="0"/>
              <a:t>/19</a:t>
            </a:r>
            <a:endParaRPr lang="en-US" dirty="0"/>
          </a:p>
        </p:txBody>
      </p:sp>
      <p:sp>
        <p:nvSpPr>
          <p:cNvPr id="5" name="Footer Placeholder 4"/>
          <p:cNvSpPr>
            <a:spLocks noGrp="1"/>
          </p:cNvSpPr>
          <p:nvPr>
            <p:ph type="ftr" sz="quarter" idx="3"/>
          </p:nvPr>
        </p:nvSpPr>
        <p:spPr>
          <a:xfrm>
            <a:off x="3209796" y="6474305"/>
            <a:ext cx="3306584" cy="365125"/>
          </a:xfrm>
          <a:prstGeom prst="rect">
            <a:avLst/>
          </a:prstGeom>
          <a:ln>
            <a:noFill/>
          </a:ln>
        </p:spPr>
        <p:txBody>
          <a:bodyPr vert="horz" lIns="91440" tIns="45720" rIns="91440" bIns="45720" rtlCol="0" anchor="ctr"/>
          <a:lstStyle>
            <a:lvl1pPr algn="ctr">
              <a:defRPr sz="1400">
                <a:solidFill>
                  <a:schemeClr val="tx1">
                    <a:tint val="75000"/>
                  </a:schemeClr>
                </a:solidFill>
                <a:latin typeface="Helvetica Neue"/>
                <a:cs typeface="Helvetica Neue"/>
              </a:defRPr>
            </a:lvl1pPr>
          </a:lstStyle>
          <a:p>
            <a:r>
              <a:rPr lang="en-US" dirty="0" smtClean="0"/>
              <a:t>www.systemart.com</a:t>
            </a:r>
            <a:endParaRPr lang="en-US" dirty="0"/>
          </a:p>
        </p:txBody>
      </p:sp>
    </p:spTree>
    <p:extLst>
      <p:ext uri="{BB962C8B-B14F-4D97-AF65-F5344CB8AC3E}">
        <p14:creationId xmlns:p14="http://schemas.microsoft.com/office/powerpoint/2010/main" val="114436491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38600" cy="4906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038600" cy="4906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4"/>
          </p:nvPr>
        </p:nvSpPr>
        <p:spPr>
          <a:xfrm>
            <a:off x="5715000" y="6474304"/>
            <a:ext cx="3429000" cy="365125"/>
          </a:xfrm>
          <a:prstGeom prst="rect">
            <a:avLst/>
          </a:prstGeom>
        </p:spPr>
        <p:txBody>
          <a:bodyPr vert="horz" lIns="91440" tIns="45720" rIns="91440" bIns="45720" rtlCol="0" anchor="ctr"/>
          <a:lstStyle>
            <a:lvl1pPr algn="r">
              <a:defRPr sz="1200">
                <a:solidFill>
                  <a:schemeClr val="tx1">
                    <a:tint val="75000"/>
                  </a:schemeClr>
                </a:solidFill>
                <a:latin typeface="Helvetica Neue"/>
                <a:cs typeface="Helvetica Neue"/>
              </a:defRPr>
            </a:lvl1pPr>
          </a:lstStyle>
          <a:p>
            <a:fld id="{E5DFD392-0899-4B5A-963F-7295C979FCAC}" type="slidenum">
              <a:rPr lang="en-US" smtClean="0"/>
              <a:pPr/>
              <a:t>‹#›</a:t>
            </a:fld>
            <a:r>
              <a:rPr lang="en-US" dirty="0" smtClean="0"/>
              <a:t>/19</a:t>
            </a:r>
            <a:endParaRPr lang="en-US" dirty="0"/>
          </a:p>
        </p:txBody>
      </p:sp>
      <p:sp>
        <p:nvSpPr>
          <p:cNvPr id="6" name="Footer Placeholder 4"/>
          <p:cNvSpPr>
            <a:spLocks noGrp="1"/>
          </p:cNvSpPr>
          <p:nvPr>
            <p:ph type="ftr" sz="quarter" idx="3"/>
          </p:nvPr>
        </p:nvSpPr>
        <p:spPr>
          <a:xfrm>
            <a:off x="3209796" y="6474305"/>
            <a:ext cx="3306584" cy="365125"/>
          </a:xfrm>
          <a:prstGeom prst="rect">
            <a:avLst/>
          </a:prstGeom>
          <a:ln>
            <a:noFill/>
          </a:ln>
        </p:spPr>
        <p:txBody>
          <a:bodyPr vert="horz" lIns="91440" tIns="45720" rIns="91440" bIns="45720" rtlCol="0" anchor="ctr"/>
          <a:lstStyle>
            <a:lvl1pPr algn="ctr">
              <a:defRPr sz="1400">
                <a:solidFill>
                  <a:schemeClr val="tx1">
                    <a:tint val="75000"/>
                  </a:schemeClr>
                </a:solidFill>
                <a:latin typeface="Helvetica Neue"/>
                <a:cs typeface="Helvetica Neue"/>
              </a:defRPr>
            </a:lvl1pPr>
          </a:lstStyle>
          <a:p>
            <a:r>
              <a:rPr lang="en-US" dirty="0" smtClean="0"/>
              <a:t>www.systemart.com</a:t>
            </a:r>
            <a:endParaRPr lang="en-US" dirty="0"/>
          </a:p>
        </p:txBody>
      </p:sp>
    </p:spTree>
    <p:extLst>
      <p:ext uri="{BB962C8B-B14F-4D97-AF65-F5344CB8AC3E}">
        <p14:creationId xmlns:p14="http://schemas.microsoft.com/office/powerpoint/2010/main" val="266864418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43001"/>
            <a:ext cx="4040188" cy="6858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28800"/>
            <a:ext cx="4040188" cy="4297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143001"/>
            <a:ext cx="4041775" cy="6858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828800"/>
            <a:ext cx="4041775" cy="4297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xfrm>
            <a:off x="5715000" y="6474305"/>
            <a:ext cx="3429000" cy="365125"/>
          </a:xfrm>
          <a:prstGeom prst="rect">
            <a:avLst/>
          </a:prstGeom>
        </p:spPr>
        <p:txBody>
          <a:bodyPr vert="horz" lIns="91440" tIns="45720" rIns="91440" bIns="45720" rtlCol="0" anchor="ctr"/>
          <a:lstStyle>
            <a:lvl1pPr algn="r">
              <a:defRPr sz="1200">
                <a:solidFill>
                  <a:schemeClr val="tx1">
                    <a:tint val="75000"/>
                  </a:schemeClr>
                </a:solidFill>
                <a:latin typeface="Helvetica Neue"/>
                <a:cs typeface="Helvetica Neue"/>
              </a:defRPr>
            </a:lvl1pPr>
          </a:lstStyle>
          <a:p>
            <a:fld id="{E5DFD392-0899-4B5A-963F-7295C979FCAC}" type="slidenum">
              <a:rPr lang="en-US" smtClean="0"/>
              <a:pPr/>
              <a:t>‹#›</a:t>
            </a:fld>
            <a:r>
              <a:rPr lang="en-US" dirty="0" smtClean="0"/>
              <a:t>/19</a:t>
            </a:r>
            <a:endParaRPr lang="en-US" dirty="0"/>
          </a:p>
        </p:txBody>
      </p:sp>
      <p:sp>
        <p:nvSpPr>
          <p:cNvPr id="8" name="Footer Placeholder 4"/>
          <p:cNvSpPr>
            <a:spLocks noGrp="1"/>
          </p:cNvSpPr>
          <p:nvPr>
            <p:ph type="ftr" sz="quarter" idx="11"/>
          </p:nvPr>
        </p:nvSpPr>
        <p:spPr>
          <a:xfrm>
            <a:off x="3209796" y="6474305"/>
            <a:ext cx="3306584" cy="365125"/>
          </a:xfrm>
          <a:prstGeom prst="rect">
            <a:avLst/>
          </a:prstGeom>
          <a:ln>
            <a:noFill/>
          </a:ln>
        </p:spPr>
        <p:txBody>
          <a:bodyPr vert="horz" lIns="91440" tIns="45720" rIns="91440" bIns="45720" rtlCol="0" anchor="ctr"/>
          <a:lstStyle>
            <a:lvl1pPr algn="ctr">
              <a:defRPr sz="1400">
                <a:solidFill>
                  <a:schemeClr val="tx1">
                    <a:tint val="75000"/>
                  </a:schemeClr>
                </a:solidFill>
                <a:latin typeface="Helvetica Neue"/>
                <a:cs typeface="Helvetica Neue"/>
              </a:defRPr>
            </a:lvl1pPr>
          </a:lstStyle>
          <a:p>
            <a:r>
              <a:rPr lang="en-US" dirty="0" smtClean="0"/>
              <a:t>www.systemart.com</a:t>
            </a:r>
            <a:endParaRPr lang="en-US" dirty="0"/>
          </a:p>
        </p:txBody>
      </p:sp>
    </p:spTree>
    <p:extLst>
      <p:ext uri="{BB962C8B-B14F-4D97-AF65-F5344CB8AC3E}">
        <p14:creationId xmlns:p14="http://schemas.microsoft.com/office/powerpoint/2010/main" val="31857687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4"/>
          </p:nvPr>
        </p:nvSpPr>
        <p:spPr>
          <a:xfrm>
            <a:off x="5715000" y="6474304"/>
            <a:ext cx="3429000" cy="365125"/>
          </a:xfrm>
          <a:prstGeom prst="rect">
            <a:avLst/>
          </a:prstGeom>
        </p:spPr>
        <p:txBody>
          <a:bodyPr vert="horz" lIns="91440" tIns="45720" rIns="91440" bIns="45720" rtlCol="0" anchor="ctr"/>
          <a:lstStyle>
            <a:lvl1pPr algn="r">
              <a:defRPr sz="1200">
                <a:solidFill>
                  <a:schemeClr val="tx1">
                    <a:tint val="75000"/>
                  </a:schemeClr>
                </a:solidFill>
                <a:latin typeface="Helvetica Neue"/>
                <a:cs typeface="Helvetica Neue"/>
              </a:defRPr>
            </a:lvl1pPr>
          </a:lstStyle>
          <a:p>
            <a:fld id="{E5DFD392-0899-4B5A-963F-7295C979FCAC}" type="slidenum">
              <a:rPr lang="en-US" smtClean="0"/>
              <a:pPr/>
              <a:t>‹#›</a:t>
            </a:fld>
            <a:r>
              <a:rPr lang="en-US" dirty="0" smtClean="0"/>
              <a:t>/19</a:t>
            </a:r>
            <a:endParaRPr lang="en-US" dirty="0"/>
          </a:p>
        </p:txBody>
      </p:sp>
      <p:sp>
        <p:nvSpPr>
          <p:cNvPr id="4" name="Footer Placeholder 4"/>
          <p:cNvSpPr>
            <a:spLocks noGrp="1"/>
          </p:cNvSpPr>
          <p:nvPr>
            <p:ph type="ftr" sz="quarter" idx="3"/>
          </p:nvPr>
        </p:nvSpPr>
        <p:spPr>
          <a:xfrm>
            <a:off x="3209796" y="6474305"/>
            <a:ext cx="3306584" cy="365125"/>
          </a:xfrm>
          <a:prstGeom prst="rect">
            <a:avLst/>
          </a:prstGeom>
          <a:ln>
            <a:noFill/>
          </a:ln>
        </p:spPr>
        <p:txBody>
          <a:bodyPr vert="horz" lIns="91440" tIns="45720" rIns="91440" bIns="45720" rtlCol="0" anchor="ctr"/>
          <a:lstStyle>
            <a:lvl1pPr algn="ctr">
              <a:defRPr sz="1400">
                <a:solidFill>
                  <a:schemeClr val="tx1">
                    <a:tint val="75000"/>
                  </a:schemeClr>
                </a:solidFill>
                <a:latin typeface="Helvetica Neue"/>
                <a:cs typeface="Helvetica Neue"/>
              </a:defRPr>
            </a:lvl1pPr>
          </a:lstStyle>
          <a:p>
            <a:r>
              <a:rPr lang="en-US" dirty="0" smtClean="0"/>
              <a:t>www.systemart.com</a:t>
            </a:r>
            <a:endParaRPr lang="en-US" dirty="0"/>
          </a:p>
        </p:txBody>
      </p:sp>
    </p:spTree>
    <p:extLst>
      <p:ext uri="{BB962C8B-B14F-4D97-AF65-F5344CB8AC3E}">
        <p14:creationId xmlns:p14="http://schemas.microsoft.com/office/powerpoint/2010/main" val="819309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4"/>
          </p:nvPr>
        </p:nvSpPr>
        <p:spPr>
          <a:xfrm>
            <a:off x="5715000" y="6477000"/>
            <a:ext cx="3429000" cy="365125"/>
          </a:xfrm>
          <a:prstGeom prst="rect">
            <a:avLst/>
          </a:prstGeom>
        </p:spPr>
        <p:txBody>
          <a:bodyPr vert="horz" lIns="91440" tIns="45720" rIns="91440" bIns="45720" rtlCol="0" anchor="ctr"/>
          <a:lstStyle>
            <a:lvl1pPr algn="r">
              <a:defRPr sz="1200">
                <a:solidFill>
                  <a:schemeClr val="tx1">
                    <a:tint val="75000"/>
                  </a:schemeClr>
                </a:solidFill>
                <a:latin typeface="Helvetica Neue"/>
                <a:cs typeface="Helvetica Neue"/>
              </a:defRPr>
            </a:lvl1pPr>
          </a:lstStyle>
          <a:p>
            <a:fld id="{E5DFD392-0899-4B5A-963F-7295C979FCAC}" type="slidenum">
              <a:rPr lang="en-US" smtClean="0"/>
              <a:pPr/>
              <a:t>‹#›</a:t>
            </a:fld>
            <a:r>
              <a:rPr lang="en-US" dirty="0" smtClean="0"/>
              <a:t>/19</a:t>
            </a:r>
            <a:endParaRPr lang="en-US" dirty="0"/>
          </a:p>
        </p:txBody>
      </p:sp>
      <p:sp>
        <p:nvSpPr>
          <p:cNvPr id="3" name="Footer Placeholder 4"/>
          <p:cNvSpPr>
            <a:spLocks noGrp="1"/>
          </p:cNvSpPr>
          <p:nvPr>
            <p:ph type="ftr" sz="quarter" idx="3"/>
          </p:nvPr>
        </p:nvSpPr>
        <p:spPr>
          <a:xfrm>
            <a:off x="3209796" y="6474305"/>
            <a:ext cx="3306584" cy="365125"/>
          </a:xfrm>
          <a:prstGeom prst="rect">
            <a:avLst/>
          </a:prstGeom>
          <a:ln>
            <a:noFill/>
          </a:ln>
        </p:spPr>
        <p:txBody>
          <a:bodyPr vert="horz" lIns="91440" tIns="45720" rIns="91440" bIns="45720" rtlCol="0" anchor="ctr"/>
          <a:lstStyle>
            <a:lvl1pPr algn="ctr">
              <a:defRPr sz="1400">
                <a:solidFill>
                  <a:schemeClr val="tx1">
                    <a:tint val="75000"/>
                  </a:schemeClr>
                </a:solidFill>
                <a:latin typeface="Helvetica Neue"/>
                <a:cs typeface="Helvetica Neue"/>
              </a:defRPr>
            </a:lvl1pPr>
          </a:lstStyle>
          <a:p>
            <a:r>
              <a:rPr lang="en-US" dirty="0" smtClean="0"/>
              <a:t>www.systemart.com</a:t>
            </a:r>
            <a:endParaRPr lang="en-US" dirty="0"/>
          </a:p>
        </p:txBody>
      </p:sp>
    </p:spTree>
    <p:extLst>
      <p:ext uri="{BB962C8B-B14F-4D97-AF65-F5344CB8AC3E}">
        <p14:creationId xmlns:p14="http://schemas.microsoft.com/office/powerpoint/2010/main" val="232673878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4"/>
          </p:nvPr>
        </p:nvSpPr>
        <p:spPr>
          <a:xfrm>
            <a:off x="5715000" y="6463419"/>
            <a:ext cx="3429000" cy="365125"/>
          </a:xfrm>
          <a:prstGeom prst="rect">
            <a:avLst/>
          </a:prstGeom>
        </p:spPr>
        <p:txBody>
          <a:bodyPr vert="horz" lIns="91440" tIns="45720" rIns="91440" bIns="45720" rtlCol="0" anchor="ctr"/>
          <a:lstStyle>
            <a:lvl1pPr algn="r">
              <a:defRPr sz="1200">
                <a:solidFill>
                  <a:schemeClr val="tx1">
                    <a:tint val="75000"/>
                  </a:schemeClr>
                </a:solidFill>
                <a:latin typeface="Helvetica Neue"/>
                <a:cs typeface="Helvetica Neue"/>
              </a:defRPr>
            </a:lvl1pPr>
          </a:lstStyle>
          <a:p>
            <a:fld id="{E5DFD392-0899-4B5A-963F-7295C979FCAC}" type="slidenum">
              <a:rPr lang="en-US" smtClean="0"/>
              <a:pPr/>
              <a:t>‹#›</a:t>
            </a:fld>
            <a:r>
              <a:rPr lang="en-US" dirty="0" smtClean="0"/>
              <a:t>/19</a:t>
            </a:r>
            <a:endParaRPr lang="en-US" dirty="0"/>
          </a:p>
        </p:txBody>
      </p:sp>
      <p:sp>
        <p:nvSpPr>
          <p:cNvPr id="6" name="Footer Placeholder 4"/>
          <p:cNvSpPr>
            <a:spLocks noGrp="1"/>
          </p:cNvSpPr>
          <p:nvPr>
            <p:ph type="ftr" sz="quarter" idx="3"/>
          </p:nvPr>
        </p:nvSpPr>
        <p:spPr>
          <a:xfrm>
            <a:off x="3209796" y="6474305"/>
            <a:ext cx="3306584" cy="365125"/>
          </a:xfrm>
          <a:prstGeom prst="rect">
            <a:avLst/>
          </a:prstGeom>
          <a:ln>
            <a:noFill/>
          </a:ln>
        </p:spPr>
        <p:txBody>
          <a:bodyPr vert="horz" lIns="91440" tIns="45720" rIns="91440" bIns="45720" rtlCol="0" anchor="ctr"/>
          <a:lstStyle>
            <a:lvl1pPr algn="ctr">
              <a:defRPr sz="1400">
                <a:solidFill>
                  <a:schemeClr val="tx1">
                    <a:tint val="75000"/>
                  </a:schemeClr>
                </a:solidFill>
                <a:latin typeface="Helvetica Neue"/>
                <a:cs typeface="Helvetica Neue"/>
              </a:defRPr>
            </a:lvl1pPr>
          </a:lstStyle>
          <a:p>
            <a:r>
              <a:rPr lang="en-US" dirty="0" smtClean="0"/>
              <a:t>www.systemart.com</a:t>
            </a:r>
            <a:endParaRPr lang="en-US" dirty="0"/>
          </a:p>
        </p:txBody>
      </p:sp>
    </p:spTree>
    <p:extLst>
      <p:ext uri="{BB962C8B-B14F-4D97-AF65-F5344CB8AC3E}">
        <p14:creationId xmlns:p14="http://schemas.microsoft.com/office/powerpoint/2010/main" val="405553480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4"/>
          </p:nvPr>
        </p:nvSpPr>
        <p:spPr>
          <a:xfrm>
            <a:off x="5564188" y="6459764"/>
            <a:ext cx="3429000" cy="365125"/>
          </a:xfrm>
          <a:prstGeom prst="rect">
            <a:avLst/>
          </a:prstGeom>
        </p:spPr>
        <p:txBody>
          <a:bodyPr vert="horz" lIns="91440" tIns="45720" rIns="91440" bIns="45720" rtlCol="0" anchor="ctr"/>
          <a:lstStyle>
            <a:lvl1pPr algn="r">
              <a:defRPr sz="1200">
                <a:solidFill>
                  <a:schemeClr val="tx1">
                    <a:tint val="75000"/>
                  </a:schemeClr>
                </a:solidFill>
                <a:latin typeface="Helvetica Neue"/>
                <a:cs typeface="Helvetica Neue"/>
              </a:defRPr>
            </a:lvl1pPr>
          </a:lstStyle>
          <a:p>
            <a:fld id="{E5DFD392-0899-4B5A-963F-7295C979FCAC}" type="slidenum">
              <a:rPr lang="en-US" smtClean="0"/>
              <a:pPr/>
              <a:t>‹#›</a:t>
            </a:fld>
            <a:r>
              <a:rPr lang="en-US" dirty="0" smtClean="0"/>
              <a:t>/19</a:t>
            </a:r>
            <a:endParaRPr lang="en-US" dirty="0"/>
          </a:p>
        </p:txBody>
      </p:sp>
      <p:sp>
        <p:nvSpPr>
          <p:cNvPr id="6" name="Footer Placeholder 4"/>
          <p:cNvSpPr>
            <a:spLocks noGrp="1"/>
          </p:cNvSpPr>
          <p:nvPr>
            <p:ph type="ftr" sz="quarter" idx="3"/>
          </p:nvPr>
        </p:nvSpPr>
        <p:spPr>
          <a:xfrm>
            <a:off x="3209796" y="6474305"/>
            <a:ext cx="3306584" cy="365125"/>
          </a:xfrm>
          <a:prstGeom prst="rect">
            <a:avLst/>
          </a:prstGeom>
          <a:ln>
            <a:noFill/>
          </a:ln>
        </p:spPr>
        <p:txBody>
          <a:bodyPr vert="horz" lIns="91440" tIns="45720" rIns="91440" bIns="45720" rtlCol="0" anchor="ctr"/>
          <a:lstStyle>
            <a:lvl1pPr algn="ctr">
              <a:defRPr sz="1400">
                <a:solidFill>
                  <a:schemeClr val="tx1">
                    <a:tint val="75000"/>
                  </a:schemeClr>
                </a:solidFill>
                <a:latin typeface="Helvetica Neue"/>
                <a:cs typeface="Helvetica Neue"/>
              </a:defRPr>
            </a:lvl1pPr>
          </a:lstStyle>
          <a:p>
            <a:r>
              <a:rPr lang="en-US" dirty="0" smtClean="0"/>
              <a:t>www.systemart.com</a:t>
            </a:r>
            <a:endParaRPr lang="en-US" dirty="0"/>
          </a:p>
        </p:txBody>
      </p:sp>
    </p:spTree>
    <p:extLst>
      <p:ext uri="{BB962C8B-B14F-4D97-AF65-F5344CB8AC3E}">
        <p14:creationId xmlns:p14="http://schemas.microsoft.com/office/powerpoint/2010/main" val="423398739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400"/>
            <a:ext cx="8229600" cy="715962"/>
          </a:xfrm>
          <a:prstGeom prst="rect">
            <a:avLst/>
          </a:prstGeom>
        </p:spPr>
        <p:txBody>
          <a:bodyPr vert="horz" lIns="91440" tIns="45720" rIns="91440" bIns="45720" rtlCol="0" anchor="ctr">
            <a:normAutofit/>
          </a:bodyPr>
          <a:lstStyle/>
          <a:p>
            <a:r>
              <a:rPr lang="en-US" dirty="0" smtClean="0"/>
              <a:t>Helvetica </a:t>
            </a:r>
            <a:r>
              <a:rPr lang="en-US" dirty="0" err="1" smtClean="0"/>
              <a:t>Neue</a:t>
            </a:r>
            <a:endParaRPr lang="en-US" dirty="0"/>
          </a:p>
        </p:txBody>
      </p:sp>
      <p:sp>
        <p:nvSpPr>
          <p:cNvPr id="3" name="Text Placeholder 2"/>
          <p:cNvSpPr>
            <a:spLocks noGrp="1"/>
          </p:cNvSpPr>
          <p:nvPr>
            <p:ph type="body" idx="1"/>
          </p:nvPr>
        </p:nvSpPr>
        <p:spPr>
          <a:xfrm>
            <a:off x="457200" y="1143000"/>
            <a:ext cx="8229600" cy="4983163"/>
          </a:xfrm>
          <a:prstGeom prst="rect">
            <a:avLst/>
          </a:prstGeom>
        </p:spPr>
        <p:txBody>
          <a:bodyPr vert="horz" lIns="91440" tIns="45720" rIns="91440" bIns="45720" rtlCol="0">
            <a:normAutofit/>
          </a:bodyPr>
          <a:lstStyle/>
          <a:p>
            <a:pPr lvl="0"/>
            <a:r>
              <a:rPr lang="en-US" dirty="0" smtClean="0"/>
              <a:t>Verdana 36</a:t>
            </a:r>
          </a:p>
          <a:p>
            <a:pPr lvl="1"/>
            <a:r>
              <a:rPr lang="en-US" dirty="0" smtClean="0"/>
              <a:t>Calibri</a:t>
            </a:r>
          </a:p>
          <a:p>
            <a:pPr lvl="2"/>
            <a:r>
              <a:rPr lang="en-US" dirty="0" smtClean="0"/>
              <a:t>Helvetica 24</a:t>
            </a:r>
          </a:p>
          <a:p>
            <a:pPr lvl="2"/>
            <a:endParaRPr lang="en-US" dirty="0" smtClean="0"/>
          </a:p>
          <a:p>
            <a:pPr lvl="0"/>
            <a:endParaRPr lang="en-US" dirty="0"/>
          </a:p>
        </p:txBody>
      </p:sp>
      <p:sp>
        <p:nvSpPr>
          <p:cNvPr id="10" name="Slide Number Placeholder 5"/>
          <p:cNvSpPr txBox="1">
            <a:spLocks/>
          </p:cNvSpPr>
          <p:nvPr/>
        </p:nvSpPr>
        <p:spPr>
          <a:xfrm>
            <a:off x="8763000" y="6462395"/>
            <a:ext cx="381000" cy="365125"/>
          </a:xfrm>
          <a:prstGeom prst="rect">
            <a:avLst/>
          </a:prstGeom>
        </p:spPr>
        <p:txBody>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4" name="Rectangle 13"/>
          <p:cNvSpPr/>
          <p:nvPr/>
        </p:nvSpPr>
        <p:spPr>
          <a:xfrm>
            <a:off x="0" y="0"/>
            <a:ext cx="9144000" cy="182880"/>
          </a:xfrm>
          <a:prstGeom prst="rect">
            <a:avLst/>
          </a:prstGeom>
          <a:solidFill>
            <a:srgbClr val="00B050"/>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 name="Rectangle 6"/>
          <p:cNvSpPr/>
          <p:nvPr/>
        </p:nvSpPr>
        <p:spPr>
          <a:xfrm>
            <a:off x="-610" y="-590"/>
            <a:ext cx="2194560" cy="182880"/>
          </a:xfrm>
          <a:prstGeom prst="rect">
            <a:avLst/>
          </a:prstGeom>
          <a:solidFill>
            <a:srgbClr val="002060"/>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 name="Slide Number Placeholder 5"/>
          <p:cNvSpPr>
            <a:spLocks noGrp="1"/>
          </p:cNvSpPr>
          <p:nvPr>
            <p:ph type="sldNum" sz="quarter" idx="4"/>
          </p:nvPr>
        </p:nvSpPr>
        <p:spPr>
          <a:xfrm>
            <a:off x="5715000" y="6492875"/>
            <a:ext cx="3429000" cy="365125"/>
          </a:xfrm>
          <a:prstGeom prst="rect">
            <a:avLst/>
          </a:prstGeom>
        </p:spPr>
        <p:txBody>
          <a:bodyPr vert="horz" lIns="91440" tIns="45720" rIns="91440" bIns="45720" rtlCol="0" anchor="ctr"/>
          <a:lstStyle>
            <a:lvl1pPr algn="r">
              <a:defRPr sz="1200">
                <a:solidFill>
                  <a:schemeClr val="tx1">
                    <a:tint val="75000"/>
                  </a:schemeClr>
                </a:solidFill>
                <a:latin typeface="Helvetica Neue"/>
                <a:cs typeface="Helvetica Neue"/>
              </a:defRPr>
            </a:lvl1pPr>
          </a:lstStyle>
          <a:p>
            <a:fld id="{257ED2B4-888B-4AD5-BED8-345FEDD9C1C0}" type="slidenum">
              <a:rPr lang="en-US" smtClean="0"/>
              <a:pPr/>
              <a:t>‹#›</a:t>
            </a:fld>
            <a:r>
              <a:rPr lang="en-US" dirty="0" smtClean="0"/>
              <a:t>/19</a:t>
            </a:r>
            <a:endParaRPr lang="en-US" dirty="0"/>
          </a:p>
        </p:txBody>
      </p:sp>
      <p:sp>
        <p:nvSpPr>
          <p:cNvPr id="9" name="Footer Placeholder 4"/>
          <p:cNvSpPr>
            <a:spLocks noGrp="1"/>
          </p:cNvSpPr>
          <p:nvPr>
            <p:ph type="ftr" sz="quarter" idx="3"/>
          </p:nvPr>
        </p:nvSpPr>
        <p:spPr>
          <a:xfrm>
            <a:off x="3209796" y="6474305"/>
            <a:ext cx="3306584" cy="365125"/>
          </a:xfrm>
          <a:prstGeom prst="rect">
            <a:avLst/>
          </a:prstGeom>
          <a:ln>
            <a:noFill/>
          </a:ln>
        </p:spPr>
        <p:txBody>
          <a:bodyPr vert="horz" lIns="91440" tIns="45720" rIns="91440" bIns="45720" rtlCol="0" anchor="ctr"/>
          <a:lstStyle>
            <a:lvl1pPr algn="ctr">
              <a:defRPr sz="1400" b="1">
                <a:solidFill>
                  <a:schemeClr val="tx1">
                    <a:tint val="75000"/>
                  </a:schemeClr>
                </a:solidFill>
                <a:latin typeface="Helvetica Neue"/>
                <a:cs typeface="Helvetica Neue"/>
              </a:defRPr>
            </a:lvl1pPr>
          </a:lstStyle>
          <a:p>
            <a:r>
              <a:rPr lang="en-US" dirty="0" smtClean="0"/>
              <a:t>www.systemart.com</a:t>
            </a:r>
            <a:endParaRPr lang="en-US" dirty="0"/>
          </a:p>
        </p:txBody>
      </p:sp>
      <p:pic>
        <p:nvPicPr>
          <p:cNvPr id="11" name="Picture 3"/>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0" y="6191794"/>
            <a:ext cx="762000" cy="6662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6919163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Lst>
  <p:timing>
    <p:tnLst>
      <p:par>
        <p:cTn id="1" dur="indefinite" restart="never" nodeType="tmRoot"/>
      </p:par>
    </p:tnLst>
  </p:timing>
  <p:hf hdr="0" dt="0"/>
  <p:txStyles>
    <p:titleStyle>
      <a:lvl1pPr algn="l" defTabSz="914400" rtl="0" eaLnBrk="1" latinLnBrk="0" hangingPunct="1">
        <a:spcBef>
          <a:spcPct val="0"/>
        </a:spcBef>
        <a:buNone/>
        <a:defRPr sz="4000" b="1" kern="1200" baseline="0">
          <a:solidFill>
            <a:srgbClr val="002060"/>
          </a:solidFill>
          <a:latin typeface="Helvetica Neue"/>
          <a:ea typeface="+mj-ea"/>
          <a:cs typeface="Helvetica Neue"/>
        </a:defRPr>
      </a:lvl1pPr>
    </p:titleStyle>
    <p:bodyStyle>
      <a:lvl1pPr marL="457200" indent="-457200" algn="l" defTabSz="914400" rtl="0" eaLnBrk="1" latinLnBrk="0" hangingPunct="1">
        <a:spcBef>
          <a:spcPct val="20000"/>
        </a:spcBef>
        <a:buFont typeface="Wingdings" panose="05000000000000000000" pitchFamily="2" charset="2"/>
        <a:buChar char="v"/>
        <a:defRPr sz="3600" b="0" kern="1200" baseline="0">
          <a:solidFill>
            <a:srgbClr val="002060"/>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Wingdings" panose="05000000000000000000" pitchFamily="2" charset="2"/>
        <a:buChar char="Ø"/>
        <a:defRPr sz="2800" kern="1200">
          <a:solidFill>
            <a:srgbClr val="00863D"/>
          </a:solidFill>
          <a:latin typeface="Calibri" panose="020F0502020204030204" pitchFamily="34" charset="0"/>
          <a:ea typeface="+mn-ea"/>
          <a:cs typeface="Helvetica"/>
        </a:defRPr>
      </a:lvl2pPr>
      <a:lvl3pPr marL="1143000" indent="-228600" algn="l" defTabSz="914400" rtl="0" eaLnBrk="1" latinLnBrk="0" hangingPunct="1">
        <a:spcBef>
          <a:spcPct val="20000"/>
        </a:spcBef>
        <a:buFont typeface="Arial" pitchFamily="34" charset="0"/>
        <a:buChar char="•"/>
        <a:defRPr sz="2400" kern="1200" baseline="0">
          <a:solidFill>
            <a:srgbClr val="002060"/>
          </a:solidFill>
          <a:latin typeface="Helvetica"/>
          <a:ea typeface="+mn-ea"/>
          <a:cs typeface="Helvetica"/>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Helvetica"/>
          <a:ea typeface="+mn-ea"/>
          <a:cs typeface="Helvetica"/>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Helvetica"/>
          <a:ea typeface="+mn-ea"/>
          <a:cs typeface="Helvetica"/>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www.google.com/url?sa=i&amp;source=images&amp;cd=&amp;cad=rja&amp;docid=O4L_ENYLKIY7HM&amp;tbnid=6DpI-3yt8EItLM:&amp;ved=0CAgQjRwwADjpAQ&amp;url=http://www.imageprosfranchise.com/franchise-benefits.html&amp;ei=PA7bUfyBH5it4AO5mIGAAQ&amp;psig=AFQjCNH7uxOYfFpnebYOkjgpDN9AzmfjDQ&amp;ust=1373396924543445" TargetMode="External"/><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hyperlink" Target="mailto:sales@systemart.com"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www.systemart.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normAutofit fontScale="90000"/>
          </a:bodyPr>
          <a:lstStyle/>
          <a:p>
            <a:r>
              <a:rPr lang="en-US" sz="6000" dirty="0" smtClean="0">
                <a:solidFill>
                  <a:srgbClr val="002060"/>
                </a:solidFill>
              </a:rPr>
              <a:t/>
            </a:r>
            <a:br>
              <a:rPr lang="en-US" sz="6000" dirty="0" smtClean="0">
                <a:solidFill>
                  <a:srgbClr val="002060"/>
                </a:solidFill>
              </a:rPr>
            </a:br>
            <a:r>
              <a:rPr lang="en-US" sz="6000" dirty="0">
                <a:solidFill>
                  <a:srgbClr val="002060"/>
                </a:solidFill>
              </a:rPr>
              <a:t/>
            </a:r>
            <a:br>
              <a:rPr lang="en-US" sz="6000" dirty="0">
                <a:solidFill>
                  <a:srgbClr val="002060"/>
                </a:solidFill>
              </a:rPr>
            </a:br>
            <a:r>
              <a:rPr lang="en-US" sz="6000" dirty="0" smtClean="0">
                <a:solidFill>
                  <a:srgbClr val="002060"/>
                </a:solidFill>
              </a:rPr>
              <a:t>    </a:t>
            </a:r>
            <a:br>
              <a:rPr lang="en-US" sz="6000" dirty="0" smtClean="0">
                <a:solidFill>
                  <a:srgbClr val="002060"/>
                </a:solidFill>
              </a:rPr>
            </a:br>
            <a:r>
              <a:rPr lang="en-US" sz="6000" dirty="0">
                <a:solidFill>
                  <a:srgbClr val="002060"/>
                </a:solidFill>
              </a:rPr>
              <a:t/>
            </a:r>
            <a:br>
              <a:rPr lang="en-US" sz="6000" dirty="0">
                <a:solidFill>
                  <a:srgbClr val="002060"/>
                </a:solidFill>
              </a:rPr>
            </a:br>
            <a:r>
              <a:rPr lang="en-US" sz="6000" dirty="0" smtClean="0">
                <a:solidFill>
                  <a:srgbClr val="002060"/>
                </a:solidFill>
              </a:rPr>
              <a:t>         </a:t>
            </a:r>
            <a:br>
              <a:rPr lang="en-US" sz="6000" dirty="0" smtClean="0">
                <a:solidFill>
                  <a:srgbClr val="002060"/>
                </a:solidFill>
              </a:rPr>
            </a:br>
            <a:r>
              <a:rPr lang="en-US" sz="4000" dirty="0" smtClean="0">
                <a:solidFill>
                  <a:schemeClr val="tx2"/>
                </a:solidFill>
                <a:latin typeface="Verdana" pitchFamily="34" charset="0"/>
                <a:ea typeface="Verdana" pitchFamily="34" charset="0"/>
                <a:cs typeface="Verdana" pitchFamily="34" charset="0"/>
              </a:rPr>
              <a:t/>
            </a:r>
            <a:br>
              <a:rPr lang="en-US" sz="4000" dirty="0" smtClean="0">
                <a:solidFill>
                  <a:schemeClr val="tx2"/>
                </a:solidFill>
                <a:latin typeface="Verdana" pitchFamily="34" charset="0"/>
                <a:ea typeface="Verdana" pitchFamily="34" charset="0"/>
                <a:cs typeface="Verdana" pitchFamily="34" charset="0"/>
              </a:rPr>
            </a:br>
            <a:r>
              <a:rPr lang="en-US" sz="4000" dirty="0">
                <a:solidFill>
                  <a:schemeClr val="tx2"/>
                </a:solidFill>
                <a:latin typeface="Verdana" pitchFamily="34" charset="0"/>
                <a:ea typeface="Verdana" pitchFamily="34" charset="0"/>
                <a:cs typeface="Verdana" pitchFamily="34" charset="0"/>
              </a:rPr>
              <a:t/>
            </a:r>
            <a:br>
              <a:rPr lang="en-US" sz="4000" dirty="0">
                <a:solidFill>
                  <a:schemeClr val="tx2"/>
                </a:solidFill>
                <a:latin typeface="Verdana" pitchFamily="34" charset="0"/>
                <a:ea typeface="Verdana" pitchFamily="34" charset="0"/>
                <a:cs typeface="Verdana" pitchFamily="34" charset="0"/>
              </a:rPr>
            </a:br>
            <a:endParaRPr lang="en-US" sz="4000" dirty="0">
              <a:solidFill>
                <a:schemeClr val="tx2"/>
              </a:solidFill>
              <a:latin typeface="Verdana" pitchFamily="34" charset="0"/>
              <a:ea typeface="Verdana" pitchFamily="34" charset="0"/>
              <a:cs typeface="Verdana" pitchFamily="34" charset="0"/>
            </a:endParaRPr>
          </a:p>
        </p:txBody>
      </p:sp>
      <p:sp>
        <p:nvSpPr>
          <p:cNvPr id="7" name="Text Placeholder 6"/>
          <p:cNvSpPr>
            <a:spLocks noGrp="1"/>
          </p:cNvSpPr>
          <p:nvPr>
            <p:ph type="subTitle" idx="1"/>
          </p:nvPr>
        </p:nvSpPr>
        <p:spPr>
          <a:xfrm>
            <a:off x="571500" y="355988"/>
            <a:ext cx="8077200" cy="1549012"/>
          </a:xfrm>
          <a:ln>
            <a:noFill/>
          </a:ln>
        </p:spPr>
        <p:txBody>
          <a:bodyPr>
            <a:normAutofit fontScale="25000" lnSpcReduction="20000"/>
          </a:bodyPr>
          <a:lstStyle/>
          <a:p>
            <a:endParaRPr lang="en-US" sz="3200" b="1" dirty="0"/>
          </a:p>
          <a:p>
            <a:r>
              <a:rPr lang="en-US" sz="12800" b="1" dirty="0">
                <a:solidFill>
                  <a:srgbClr val="002060"/>
                </a:solidFill>
                <a:latin typeface="Book Antiqua" panose="02040602050305030304" pitchFamily="18" charset="0"/>
              </a:rPr>
              <a:t>SYSTEMART, LLC</a:t>
            </a:r>
            <a:r>
              <a:rPr lang="en-US" sz="14400" b="1" dirty="0" smtClean="0">
                <a:solidFill>
                  <a:srgbClr val="002060"/>
                </a:solidFill>
                <a:latin typeface="Verdana" pitchFamily="34" charset="0"/>
                <a:ea typeface="Verdana" pitchFamily="34" charset="0"/>
                <a:cs typeface="Verdana" pitchFamily="34" charset="0"/>
              </a:rPr>
              <a:t>.</a:t>
            </a:r>
          </a:p>
          <a:p>
            <a:r>
              <a:rPr lang="en-US" sz="6400" b="1" i="1" dirty="0">
                <a:solidFill>
                  <a:schemeClr val="tx2"/>
                </a:solidFill>
              </a:rPr>
              <a:t>We Optimize. </a:t>
            </a:r>
            <a:r>
              <a:rPr lang="en-US" sz="6400" b="1" i="1" dirty="0">
                <a:solidFill>
                  <a:srgbClr val="00863D"/>
                </a:solidFill>
              </a:rPr>
              <a:t>You </a:t>
            </a:r>
            <a:r>
              <a:rPr lang="en-US" sz="6400" b="1" i="1" dirty="0" smtClean="0">
                <a:solidFill>
                  <a:srgbClr val="00863D"/>
                </a:solidFill>
              </a:rPr>
              <a:t>Capitalize</a:t>
            </a:r>
          </a:p>
          <a:p>
            <a:endParaRPr lang="en-US" sz="4800" b="1" dirty="0" smtClean="0">
              <a:solidFill>
                <a:schemeClr val="tx2"/>
              </a:solidFill>
              <a:latin typeface="Verdana" pitchFamily="34" charset="0"/>
              <a:ea typeface="Verdana" pitchFamily="34" charset="0"/>
              <a:cs typeface="Verdana" pitchFamily="34" charset="0"/>
            </a:endParaRPr>
          </a:p>
          <a:p>
            <a:r>
              <a:rPr lang="en-US" sz="12800" b="1" dirty="0" smtClean="0">
                <a:solidFill>
                  <a:srgbClr val="002060"/>
                </a:solidFill>
                <a:latin typeface="Book Antiqua" panose="02040602050305030304" pitchFamily="18" charset="0"/>
              </a:rPr>
              <a:t>     </a:t>
            </a:r>
            <a:r>
              <a:rPr lang="en-US" sz="12800" b="1" dirty="0" smtClean="0">
                <a:solidFill>
                  <a:srgbClr val="002060"/>
                </a:solidFill>
              </a:rPr>
              <a:t>Business  Process Services</a:t>
            </a:r>
            <a:endParaRPr lang="en-US" sz="12800" b="1" dirty="0">
              <a:solidFill>
                <a:srgbClr val="002060"/>
              </a:solidFill>
            </a:endParaRPr>
          </a:p>
          <a:p>
            <a:endParaRPr lang="en-US" sz="3200" b="1" dirty="0" smtClean="0">
              <a:latin typeface="Book Antiqua" panose="02040602050305030304" pitchFamily="18" charset="0"/>
            </a:endParaRPr>
          </a:p>
          <a:p>
            <a:endParaRPr lang="en-US" sz="3200" b="1" dirty="0"/>
          </a:p>
          <a:p>
            <a:endParaRPr lang="en-US" sz="3200" b="1" dirty="0" smtClean="0"/>
          </a:p>
          <a:p>
            <a:endParaRPr lang="en-US" sz="7200" b="1" dirty="0" smtClean="0"/>
          </a:p>
          <a:p>
            <a:endParaRPr lang="en-US" sz="7200" b="1" dirty="0"/>
          </a:p>
          <a:p>
            <a:endParaRPr lang="en-US" sz="7200" b="1" dirty="0" smtClean="0"/>
          </a:p>
          <a:p>
            <a:endParaRPr lang="en-US" sz="7200" b="1" dirty="0"/>
          </a:p>
          <a:p>
            <a:endParaRPr lang="en-US" sz="7200" b="1" dirty="0" smtClean="0"/>
          </a:p>
          <a:p>
            <a:endParaRPr lang="en-US" sz="7200" b="1" dirty="0"/>
          </a:p>
          <a:p>
            <a:endParaRPr lang="en-US" sz="7200" b="1" dirty="0" smtClean="0"/>
          </a:p>
          <a:p>
            <a:endParaRPr lang="en-US" sz="7200" b="1" dirty="0"/>
          </a:p>
          <a:p>
            <a:endParaRPr lang="en-US" sz="7200" b="1" dirty="0" smtClean="0"/>
          </a:p>
          <a:p>
            <a:endParaRPr lang="en-US" sz="7200" b="1" dirty="0"/>
          </a:p>
          <a:p>
            <a:endParaRPr lang="en-US" sz="7200" b="1" dirty="0" smtClean="0"/>
          </a:p>
          <a:p>
            <a:endParaRPr lang="en-US" sz="7200" b="1" dirty="0"/>
          </a:p>
          <a:p>
            <a:pPr algn="ctr"/>
            <a:endParaRPr lang="en-US" sz="7200" b="1" i="1" dirty="0" smtClean="0">
              <a:solidFill>
                <a:schemeClr val="tx2"/>
              </a:solidFill>
            </a:endParaRPr>
          </a:p>
          <a:p>
            <a:pPr algn="ctr"/>
            <a:r>
              <a:rPr lang="en-US" sz="2800" b="1" i="1" dirty="0">
                <a:solidFill>
                  <a:schemeClr val="tx2"/>
                </a:solidFill>
              </a:rPr>
              <a:t/>
            </a:r>
            <a:br>
              <a:rPr lang="en-US" sz="2800" b="1" i="1" dirty="0">
                <a:solidFill>
                  <a:schemeClr val="tx2"/>
                </a:solidFill>
              </a:rPr>
            </a:br>
            <a:r>
              <a:rPr lang="en-US" sz="2800" b="1" i="1" dirty="0">
                <a:solidFill>
                  <a:schemeClr val="tx2"/>
                </a:solidFill>
              </a:rPr>
              <a:t/>
            </a:r>
            <a:br>
              <a:rPr lang="en-US" sz="2800" b="1" i="1" dirty="0">
                <a:solidFill>
                  <a:schemeClr val="tx2"/>
                </a:solidFill>
              </a:rPr>
            </a:br>
            <a:endParaRPr lang="en-US" sz="2800" b="1" dirty="0">
              <a:solidFill>
                <a:schemeClr val="tx2"/>
              </a:solidFill>
            </a:endParaRPr>
          </a:p>
        </p:txBody>
      </p:sp>
      <p:pic>
        <p:nvPicPr>
          <p:cNvPr id="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50136" y="387943"/>
            <a:ext cx="8382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8600" y="2635155"/>
            <a:ext cx="8763000" cy="3537045"/>
          </a:xfrm>
          <a:prstGeom prst="rect">
            <a:avLst/>
          </a:prstGeom>
        </p:spPr>
      </p:pic>
    </p:spTree>
    <p:extLst>
      <p:ext uri="{BB962C8B-B14F-4D97-AF65-F5344CB8AC3E}">
        <p14:creationId xmlns:p14="http://schemas.microsoft.com/office/powerpoint/2010/main" val="32154735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152400"/>
            <a:ext cx="8991600" cy="609600"/>
          </a:xfrm>
        </p:spPr>
        <p:txBody>
          <a:bodyPr>
            <a:normAutofit fontScale="90000"/>
          </a:bodyPr>
          <a:lstStyle/>
          <a:p>
            <a:r>
              <a:rPr lang="en-US" sz="4000" b="1"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 </a:t>
            </a:r>
            <a:r>
              <a:rPr lang="en-US" sz="3600" dirty="0">
                <a:solidFill>
                  <a:schemeClr val="accent6">
                    <a:lumMod val="75000"/>
                  </a:schemeClr>
                </a:solidFill>
                <a:latin typeface="Verdana" pitchFamily="34" charset="0"/>
                <a:ea typeface="Verdana" pitchFamily="34" charset="0"/>
                <a:cs typeface="Verdana" pitchFamily="34" charset="0"/>
              </a:rPr>
              <a:t>Finance &amp; Accounting Services</a:t>
            </a:r>
            <a:r>
              <a:rPr lang="en-US" sz="3600" b="1" dirty="0" smtClean="0">
                <a:solidFill>
                  <a:schemeClr val="tx1">
                    <a:lumMod val="65000"/>
                    <a:lumOff val="35000"/>
                  </a:schemeClr>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	</a:t>
            </a:r>
            <a:endParaRPr lang="en-US" sz="3600" dirty="0"/>
          </a:p>
        </p:txBody>
      </p:sp>
      <p:sp>
        <p:nvSpPr>
          <p:cNvPr id="6" name="Content Placeholder 5"/>
          <p:cNvSpPr>
            <a:spLocks noGrp="1"/>
          </p:cNvSpPr>
          <p:nvPr>
            <p:ph idx="1"/>
          </p:nvPr>
        </p:nvSpPr>
        <p:spPr>
          <a:xfrm>
            <a:off x="0" y="609600"/>
            <a:ext cx="9144000" cy="6248400"/>
          </a:xfrm>
        </p:spPr>
        <p:txBody>
          <a:bodyPr/>
          <a:lstStyle/>
          <a:p>
            <a:pPr marL="0" indent="0">
              <a:buNone/>
            </a:pPr>
            <a:endParaRPr lang="en-IN" sz="1800" dirty="0" smtClean="0">
              <a:latin typeface="Arial" pitchFamily="34" charset="0"/>
              <a:cs typeface="Arial" pitchFamily="34" charset="0"/>
            </a:endParaRPr>
          </a:p>
          <a:p>
            <a:pPr marL="0" indent="0">
              <a:buNone/>
            </a:pPr>
            <a:r>
              <a:rPr lang="en-IN" sz="1800" dirty="0" smtClean="0">
                <a:latin typeface="Arial" pitchFamily="34" charset="0"/>
                <a:cs typeface="Arial" pitchFamily="34" charset="0"/>
              </a:rPr>
              <a:t>Systemart offers tailor made solutions for Finance and Accounting services which help our clients cut costs and streamline operational efficiency. Systemart extends its services beyond the typical cost savings and tailors its solutions to your F&amp;A requirements.</a:t>
            </a:r>
          </a:p>
          <a:p>
            <a:pPr marL="0" indent="0">
              <a:buNone/>
            </a:pP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1126020410"/>
              </p:ext>
            </p:extLst>
          </p:nvPr>
        </p:nvGraphicFramePr>
        <p:xfrm>
          <a:off x="1524000" y="1979321"/>
          <a:ext cx="5676900" cy="4494984"/>
        </p:xfrm>
        <a:graphic>
          <a:graphicData uri="http://schemas.openxmlformats.org/drawingml/2006/table">
            <a:tbl>
              <a:tblPr firstRow="1" bandRow="1">
                <a:tableStyleId>{5C22544A-7EE6-4342-B048-85BDC9FD1C3A}</a:tableStyleId>
              </a:tblPr>
              <a:tblGrid>
                <a:gridCol w="2838450"/>
                <a:gridCol w="2838450"/>
              </a:tblGrid>
              <a:tr h="374196">
                <a:tc gridSpan="2">
                  <a:txBody>
                    <a:bodyPr/>
                    <a:lstStyle/>
                    <a:p>
                      <a:pPr algn="ctr"/>
                      <a:r>
                        <a:rPr lang="en-US" sz="2400" dirty="0" smtClean="0">
                          <a:solidFill>
                            <a:schemeClr val="tx1"/>
                          </a:solidFill>
                        </a:rPr>
                        <a:t> </a:t>
                      </a:r>
                      <a:r>
                        <a:rPr lang="en-US" sz="2400" dirty="0" smtClean="0">
                          <a:solidFill>
                            <a:schemeClr val="bg1"/>
                          </a:solidFill>
                        </a:rPr>
                        <a:t>Finance</a:t>
                      </a:r>
                      <a:r>
                        <a:rPr lang="en-US" sz="2400" baseline="0" dirty="0" smtClean="0">
                          <a:solidFill>
                            <a:schemeClr val="bg1"/>
                          </a:solidFill>
                        </a:rPr>
                        <a:t> &amp; Accounting Service </a:t>
                      </a:r>
                      <a:r>
                        <a:rPr lang="en-US" sz="2400" dirty="0" smtClean="0">
                          <a:solidFill>
                            <a:schemeClr val="bg1"/>
                          </a:solidFill>
                        </a:rPr>
                        <a:t>Portfolio</a:t>
                      </a:r>
                      <a:endParaRPr lang="en-US" sz="2400" dirty="0">
                        <a:solidFill>
                          <a:schemeClr val="bg1"/>
                        </a:solidFill>
                      </a:endParaRPr>
                    </a:p>
                  </a:txBody>
                  <a:tcPr>
                    <a:solidFill>
                      <a:srgbClr val="0070C0"/>
                    </a:solidFill>
                  </a:tcPr>
                </a:tc>
                <a:tc hMerge="1">
                  <a:txBody>
                    <a:bodyPr/>
                    <a:lstStyle/>
                    <a:p>
                      <a:endParaRPr lang="en-US" dirty="0"/>
                    </a:p>
                  </a:txBody>
                  <a:tcPr/>
                </a:tc>
              </a:tr>
              <a:tr h="5238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ea typeface="Verdana" pitchFamily="34" charset="0"/>
                          <a:cs typeface="Arial" pitchFamily="34" charset="0"/>
                        </a:rPr>
                        <a:t>Cash Reconciliations</a:t>
                      </a:r>
                      <a:r>
                        <a:rPr lang="en-US" sz="1600" baseline="0" dirty="0" smtClean="0">
                          <a:latin typeface="Arial" pitchFamily="34" charset="0"/>
                          <a:ea typeface="Verdana" pitchFamily="34" charset="0"/>
                          <a:cs typeface="Arial" pitchFamily="34" charset="0"/>
                        </a:rPr>
                        <a:t> and Analysis.</a:t>
                      </a:r>
                      <a:endParaRPr lang="en-US" sz="1600" dirty="0">
                        <a:latin typeface="Arial" panose="020B0604020202020204" pitchFamily="34" charset="0"/>
                        <a:cs typeface="Arial" panose="020B0604020202020204" pitchFamily="34" charset="0"/>
                      </a:endParaRPr>
                    </a:p>
                  </a:txBody>
                  <a:tcPr>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ea typeface="Verdana" pitchFamily="34" charset="0"/>
                          <a:cs typeface="Arial" pitchFamily="34" charset="0"/>
                        </a:rPr>
                        <a:t>Audit / Reporting</a:t>
                      </a:r>
                      <a:endParaRPr lang="en-US" sz="1600" dirty="0" smtClean="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a:txBody>
                  <a:tcPr>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tcPr>
                </a:tc>
              </a:tr>
              <a:tr h="9729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ea typeface="Verdana" pitchFamily="34" charset="0"/>
                          <a:cs typeface="Arial" pitchFamily="34" charset="0"/>
                        </a:rPr>
                        <a:t>Reconciliations- Bank Accounts, Intercompany,  Invoice</a:t>
                      </a:r>
                      <a:endParaRPr lang="en-US" sz="1600" dirty="0">
                        <a:latin typeface="Arial" panose="020B0604020202020204" pitchFamily="34" charset="0"/>
                        <a:cs typeface="Arial" panose="020B0604020202020204" pitchFamily="34" charset="0"/>
                      </a:endParaRPr>
                    </a:p>
                  </a:txBody>
                  <a:tcPr>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ea typeface="Verdana" pitchFamily="34" charset="0"/>
                          <a:cs typeface="Arial" pitchFamily="34" charset="0"/>
                        </a:rPr>
                        <a:t>General Ledger, Book Keeping</a:t>
                      </a:r>
                      <a:endParaRPr lang="en-US" sz="1600" dirty="0" smtClean="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a:txBody>
                  <a:tcPr>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tcPr>
                </a:tc>
              </a:tr>
              <a:tr h="7483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Account Payable</a:t>
                      </a:r>
                      <a:endParaRPr lang="en-US" sz="1600" dirty="0">
                        <a:latin typeface="Arial" panose="020B0604020202020204" pitchFamily="34" charset="0"/>
                        <a:cs typeface="Arial" panose="020B0604020202020204" pitchFamily="34" charset="0"/>
                      </a:endParaRPr>
                    </a:p>
                  </a:txBody>
                  <a:tcPr>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tcPr>
                </a:tc>
                <a:tc>
                  <a:txBody>
                    <a:bodyPr/>
                    <a:lstStyle/>
                    <a:p>
                      <a:r>
                        <a:rPr lang="en-US" sz="1600" dirty="0" smtClean="0">
                          <a:latin typeface="Arial" panose="020B0604020202020204" pitchFamily="34" charset="0"/>
                          <a:cs typeface="Arial" panose="020B0604020202020204" pitchFamily="34" charset="0"/>
                        </a:rPr>
                        <a:t>Prepare</a:t>
                      </a:r>
                      <a:r>
                        <a:rPr lang="en-US" sz="1600" baseline="0" dirty="0" smtClean="0">
                          <a:latin typeface="Arial" panose="020B0604020202020204" pitchFamily="34" charset="0"/>
                          <a:cs typeface="Arial" panose="020B0604020202020204" pitchFamily="34" charset="0"/>
                        </a:rPr>
                        <a:t> Trail balance, Balance Sheet, P&amp;L  Reports</a:t>
                      </a:r>
                      <a:endParaRPr lang="en-US" sz="1600" dirty="0">
                        <a:latin typeface="Arial" panose="020B0604020202020204" pitchFamily="34" charset="0"/>
                        <a:cs typeface="Arial" panose="020B0604020202020204" pitchFamily="34" charset="0"/>
                      </a:endParaRPr>
                    </a:p>
                  </a:txBody>
                  <a:tcPr>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tcPr>
                </a:tc>
              </a:tr>
              <a:tr h="5238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ea typeface="Verdana" pitchFamily="34" charset="0"/>
                          <a:cs typeface="Arial" pitchFamily="34" charset="0"/>
                        </a:rPr>
                        <a:t>Account Receivable</a:t>
                      </a:r>
                      <a:endParaRPr lang="en-US" sz="1600" dirty="0" smtClean="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a:txBody>
                  <a:tcPr>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tcPr>
                </a:tc>
                <a:tc>
                  <a:txBody>
                    <a:bodyPr/>
                    <a:lstStyle/>
                    <a:p>
                      <a:r>
                        <a:rPr lang="en-US" sz="1600" dirty="0" smtClean="0">
                          <a:latin typeface="Arial" panose="020B0604020202020204" pitchFamily="34" charset="0"/>
                          <a:cs typeface="Arial" panose="020B0604020202020204" pitchFamily="34" charset="0"/>
                        </a:rPr>
                        <a:t>Procure To Pay Services</a:t>
                      </a:r>
                      <a:endParaRPr lang="en-US" sz="1600" dirty="0">
                        <a:latin typeface="Arial" panose="020B0604020202020204" pitchFamily="34" charset="0"/>
                        <a:cs typeface="Arial" panose="020B0604020202020204" pitchFamily="34" charset="0"/>
                      </a:endParaRPr>
                    </a:p>
                  </a:txBody>
                  <a:tcPr>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tcPr>
                </a:tc>
              </a:tr>
              <a:tr h="5238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ea typeface="Verdana" pitchFamily="34" charset="0"/>
                          <a:cs typeface="Arial" pitchFamily="34" charset="0"/>
                        </a:rPr>
                        <a:t>Credit Analysis</a:t>
                      </a:r>
                      <a:endParaRPr lang="en-US" sz="1600" dirty="0" smtClean="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a:txBody>
                  <a:tcPr>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ea typeface="Verdana" pitchFamily="34" charset="0"/>
                          <a:cs typeface="Arial" pitchFamily="34" charset="0"/>
                        </a:rPr>
                        <a:t>Financial Analysis  </a:t>
                      </a:r>
                      <a:endParaRPr lang="en-US" sz="1600" dirty="0" smtClean="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a:txBody>
                  <a:tcPr>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tcPr>
                </a:tc>
              </a:tr>
              <a:tr h="5238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ea typeface="Verdana" pitchFamily="34" charset="0"/>
                          <a:cs typeface="Arial" pitchFamily="34" charset="0"/>
                        </a:rPr>
                        <a:t>International Tax</a:t>
                      </a:r>
                      <a:endParaRPr lang="en-US" sz="1600" dirty="0">
                        <a:latin typeface="Arial" panose="020B0604020202020204" pitchFamily="34" charset="0"/>
                        <a:cs typeface="Arial" panose="020B0604020202020204" pitchFamily="34" charset="0"/>
                      </a:endParaRPr>
                    </a:p>
                  </a:txBody>
                  <a:tcPr>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ea typeface="Verdana" pitchFamily="34" charset="0"/>
                          <a:cs typeface="Arial" pitchFamily="34" charset="0"/>
                        </a:rPr>
                        <a:t>CPA/CA Tasks</a:t>
                      </a:r>
                      <a:endParaRPr lang="en-US" sz="1600" dirty="0" smtClean="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a:txBody>
                  <a:tcPr>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tcPr>
                </a:tc>
              </a:tr>
            </a:tbl>
          </a:graphicData>
        </a:graphic>
      </p:graphicFrame>
      <p:sp>
        <p:nvSpPr>
          <p:cNvPr id="2" name="Footer Placeholder 1"/>
          <p:cNvSpPr>
            <a:spLocks noGrp="1"/>
          </p:cNvSpPr>
          <p:nvPr>
            <p:ph type="ftr" sz="quarter" idx="11"/>
          </p:nvPr>
        </p:nvSpPr>
        <p:spPr/>
        <p:txBody>
          <a:bodyPr/>
          <a:lstStyle/>
          <a:p>
            <a:r>
              <a:rPr lang="en-US" dirty="0" smtClean="0"/>
              <a:t>www.systemart.com</a:t>
            </a:r>
            <a:endParaRPr lang="en-US" dirty="0"/>
          </a:p>
        </p:txBody>
      </p:sp>
      <p:sp>
        <p:nvSpPr>
          <p:cNvPr id="3" name="Slide Number Placeholder 2"/>
          <p:cNvSpPr>
            <a:spLocks noGrp="1"/>
          </p:cNvSpPr>
          <p:nvPr>
            <p:ph type="sldNum" sz="quarter" idx="12"/>
          </p:nvPr>
        </p:nvSpPr>
        <p:spPr/>
        <p:txBody>
          <a:bodyPr/>
          <a:lstStyle/>
          <a:p>
            <a:fld id="{E5DFD392-0899-4B5A-963F-7295C979FCAC}" type="slidenum">
              <a:rPr lang="en-US" smtClean="0"/>
              <a:pPr/>
              <a:t>10</a:t>
            </a:fld>
            <a:r>
              <a:rPr lang="en-US" dirty="0" smtClean="0"/>
              <a:t>/22</a:t>
            </a:r>
            <a:endParaRPr lang="en-US" dirty="0"/>
          </a:p>
        </p:txBody>
      </p:sp>
    </p:spTree>
    <p:extLst>
      <p:ext uri="{BB962C8B-B14F-4D97-AF65-F5344CB8AC3E}">
        <p14:creationId xmlns:p14="http://schemas.microsoft.com/office/powerpoint/2010/main" val="16825371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76532" y="174771"/>
            <a:ext cx="2667000" cy="1828800"/>
          </a:xfrm>
          <a:prstGeom prst="rect">
            <a:avLst/>
          </a:prstGeom>
          <a:gradFill flip="none" rotWithShape="1">
            <a:gsLst>
              <a:gs pos="0">
                <a:schemeClr val="accent5">
                  <a:lumMod val="60000"/>
                  <a:lumOff val="40000"/>
                  <a:shade val="30000"/>
                  <a:satMod val="115000"/>
                </a:schemeClr>
              </a:gs>
              <a:gs pos="50000">
                <a:schemeClr val="accent5">
                  <a:lumMod val="60000"/>
                  <a:lumOff val="40000"/>
                  <a:shade val="67500"/>
                  <a:satMod val="115000"/>
                </a:schemeClr>
              </a:gs>
              <a:gs pos="100000">
                <a:schemeClr val="accent5">
                  <a:lumMod val="60000"/>
                  <a:lumOff val="4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t>Collection &amp; </a:t>
            </a:r>
            <a:r>
              <a:rPr lang="en-US" sz="1200" b="1" dirty="0"/>
              <a:t>A</a:t>
            </a:r>
            <a:r>
              <a:rPr lang="en-US" sz="1200" b="1" dirty="0" smtClean="0"/>
              <a:t>ccounts Receivable</a:t>
            </a:r>
          </a:p>
          <a:p>
            <a:pPr algn="ctr"/>
            <a:endParaRPr lang="en-US" sz="1400" dirty="0" smtClean="0"/>
          </a:p>
          <a:p>
            <a:pPr algn="ctr"/>
            <a:endParaRPr lang="en-US" dirty="0" smtClean="0"/>
          </a:p>
          <a:p>
            <a:pPr algn="ctr"/>
            <a:endParaRPr lang="en-US" dirty="0"/>
          </a:p>
          <a:p>
            <a:pPr algn="ctr"/>
            <a:endParaRPr lang="en-US" dirty="0" smtClean="0"/>
          </a:p>
          <a:p>
            <a:pPr algn="ctr"/>
            <a:endParaRPr lang="en-US" dirty="0"/>
          </a:p>
          <a:p>
            <a:pPr algn="ctr"/>
            <a:endParaRPr lang="en-US" dirty="0"/>
          </a:p>
        </p:txBody>
      </p:sp>
      <p:sp>
        <p:nvSpPr>
          <p:cNvPr id="7" name="Rectangle 6"/>
          <p:cNvSpPr/>
          <p:nvPr/>
        </p:nvSpPr>
        <p:spPr>
          <a:xfrm>
            <a:off x="3401731" y="174771"/>
            <a:ext cx="2667000" cy="1828800"/>
          </a:xfrm>
          <a:prstGeom prst="rect">
            <a:avLst/>
          </a:prstGeom>
          <a:gradFill flip="none" rotWithShape="1">
            <a:gsLst>
              <a:gs pos="0">
                <a:schemeClr val="accent5">
                  <a:lumMod val="40000"/>
                  <a:lumOff val="60000"/>
                  <a:shade val="30000"/>
                  <a:satMod val="115000"/>
                </a:schemeClr>
              </a:gs>
              <a:gs pos="50000">
                <a:schemeClr val="accent5">
                  <a:lumMod val="40000"/>
                  <a:lumOff val="60000"/>
                  <a:shade val="67500"/>
                  <a:satMod val="115000"/>
                </a:schemeClr>
              </a:gs>
              <a:gs pos="100000">
                <a:schemeClr val="accent5">
                  <a:lumMod val="40000"/>
                  <a:lumOff val="60000"/>
                  <a:shade val="100000"/>
                  <a:satMod val="115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O</a:t>
            </a:r>
            <a:r>
              <a:rPr lang="en-US" sz="1400" b="1" dirty="0" smtClean="0"/>
              <a:t>rder Management &amp; Billing </a:t>
            </a:r>
          </a:p>
          <a:p>
            <a:pPr algn="ctr"/>
            <a:endParaRPr lang="en-US" b="1" dirty="0"/>
          </a:p>
          <a:p>
            <a:pPr algn="ctr"/>
            <a:endParaRPr lang="en-US" b="1" dirty="0" smtClean="0"/>
          </a:p>
          <a:p>
            <a:pPr algn="ctr"/>
            <a:endParaRPr lang="en-US" b="1" dirty="0"/>
          </a:p>
          <a:p>
            <a:pPr algn="ctr"/>
            <a:endParaRPr lang="en-US" b="1" dirty="0" smtClean="0"/>
          </a:p>
          <a:p>
            <a:pPr algn="ctr"/>
            <a:endParaRPr lang="en-US" b="1" dirty="0"/>
          </a:p>
          <a:p>
            <a:pPr algn="ctr"/>
            <a:endParaRPr lang="en-US" b="1" dirty="0"/>
          </a:p>
        </p:txBody>
      </p:sp>
      <p:sp>
        <p:nvSpPr>
          <p:cNvPr id="8" name="Rectangle 7"/>
          <p:cNvSpPr/>
          <p:nvPr/>
        </p:nvSpPr>
        <p:spPr>
          <a:xfrm>
            <a:off x="6361930" y="192538"/>
            <a:ext cx="2676300" cy="1796055"/>
          </a:xfrm>
          <a:prstGeom prst="rect">
            <a:avLst/>
          </a:prstGeom>
          <a:gradFill flip="none" rotWithShape="1">
            <a:gsLst>
              <a:gs pos="0">
                <a:schemeClr val="accent5">
                  <a:lumMod val="40000"/>
                  <a:lumOff val="60000"/>
                  <a:shade val="30000"/>
                  <a:satMod val="115000"/>
                </a:schemeClr>
              </a:gs>
              <a:gs pos="50000">
                <a:schemeClr val="accent5">
                  <a:lumMod val="40000"/>
                  <a:lumOff val="60000"/>
                  <a:shade val="67500"/>
                  <a:satMod val="115000"/>
                </a:schemeClr>
              </a:gs>
              <a:gs pos="100000">
                <a:schemeClr val="accent5">
                  <a:lumMod val="40000"/>
                  <a:lumOff val="6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smtClean="0"/>
              <a:t>  Order</a:t>
            </a:r>
            <a:endParaRPr lang="en-US" sz="1600" b="1" dirty="0"/>
          </a:p>
          <a:p>
            <a:pPr algn="ctr"/>
            <a:endParaRPr lang="en-US" dirty="0"/>
          </a:p>
          <a:p>
            <a:pPr algn="ctr"/>
            <a:endParaRPr lang="en-US" dirty="0" smtClean="0"/>
          </a:p>
          <a:p>
            <a:pPr algn="ctr"/>
            <a:endParaRPr lang="en-US" dirty="0"/>
          </a:p>
          <a:p>
            <a:pPr algn="ctr"/>
            <a:endParaRPr lang="en-US" dirty="0" smtClean="0"/>
          </a:p>
          <a:p>
            <a:pPr algn="ctr"/>
            <a:endParaRPr lang="en-US" dirty="0"/>
          </a:p>
          <a:p>
            <a:pPr algn="ctr"/>
            <a:endParaRPr lang="en-US" dirty="0"/>
          </a:p>
        </p:txBody>
      </p:sp>
      <p:sp>
        <p:nvSpPr>
          <p:cNvPr id="10" name="Rectangle 9"/>
          <p:cNvSpPr/>
          <p:nvPr/>
        </p:nvSpPr>
        <p:spPr>
          <a:xfrm>
            <a:off x="3542162" y="2075929"/>
            <a:ext cx="2667000" cy="1752600"/>
          </a:xfrm>
          <a:prstGeom prst="rect">
            <a:avLst/>
          </a:prstGeom>
          <a:gradFill flip="none" rotWithShape="1">
            <a:gsLst>
              <a:gs pos="0">
                <a:schemeClr val="accent5">
                  <a:lumMod val="75000"/>
                  <a:shade val="30000"/>
                  <a:satMod val="115000"/>
                </a:schemeClr>
              </a:gs>
              <a:gs pos="50000">
                <a:schemeClr val="accent5">
                  <a:lumMod val="75000"/>
                  <a:shade val="67500"/>
                  <a:satMod val="115000"/>
                </a:schemeClr>
              </a:gs>
              <a:gs pos="100000">
                <a:schemeClr val="accent5">
                  <a:lumMod val="75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a:p>
          <a:p>
            <a:pPr algn="ctr"/>
            <a:endParaRPr lang="en-US" dirty="0" smtClean="0"/>
          </a:p>
          <a:p>
            <a:pPr algn="ctr"/>
            <a:r>
              <a:rPr lang="en-US" sz="1600" b="1" dirty="0"/>
              <a:t>F</a:t>
            </a:r>
            <a:r>
              <a:rPr lang="en-US" sz="1600" b="1" dirty="0" smtClean="0"/>
              <a:t>inancial  Integrity</a:t>
            </a:r>
          </a:p>
          <a:p>
            <a:pPr algn="ctr"/>
            <a:endParaRPr lang="en-US" dirty="0"/>
          </a:p>
          <a:p>
            <a:pPr algn="ctr"/>
            <a:endParaRPr lang="en-US" dirty="0" smtClean="0"/>
          </a:p>
          <a:p>
            <a:pPr algn="ctr"/>
            <a:endParaRPr lang="en-US" dirty="0"/>
          </a:p>
          <a:p>
            <a:pPr algn="ctr"/>
            <a:endParaRPr lang="en-US" dirty="0" smtClean="0"/>
          </a:p>
          <a:p>
            <a:pPr algn="ctr"/>
            <a:endParaRPr lang="en-US" dirty="0"/>
          </a:p>
          <a:p>
            <a:pPr algn="ctr"/>
            <a:endParaRPr lang="en-US" dirty="0" smtClean="0"/>
          </a:p>
          <a:p>
            <a:pPr algn="ctr"/>
            <a:endParaRPr lang="en-US" dirty="0"/>
          </a:p>
          <a:p>
            <a:pPr algn="ctr"/>
            <a:endParaRPr lang="en-US" dirty="0"/>
          </a:p>
        </p:txBody>
      </p:sp>
      <p:sp>
        <p:nvSpPr>
          <p:cNvPr id="11" name="Rectangle 10"/>
          <p:cNvSpPr/>
          <p:nvPr/>
        </p:nvSpPr>
        <p:spPr>
          <a:xfrm>
            <a:off x="6371230" y="2057400"/>
            <a:ext cx="2667000" cy="1752600"/>
          </a:xfrm>
          <a:prstGeom prst="rect">
            <a:avLst/>
          </a:prstGeom>
          <a:gradFill flip="none" rotWithShape="1">
            <a:gsLst>
              <a:gs pos="0">
                <a:schemeClr val="accent5">
                  <a:lumMod val="75000"/>
                  <a:shade val="30000"/>
                  <a:satMod val="115000"/>
                </a:schemeClr>
              </a:gs>
              <a:gs pos="50000">
                <a:schemeClr val="accent5">
                  <a:lumMod val="75000"/>
                  <a:shade val="67500"/>
                  <a:satMod val="115000"/>
                </a:schemeClr>
              </a:gs>
              <a:gs pos="100000">
                <a:schemeClr val="accent5">
                  <a:lumMod val="75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Help Desk</a:t>
            </a:r>
          </a:p>
          <a:p>
            <a:pPr algn="ctr"/>
            <a:endParaRPr lang="en-US" dirty="0"/>
          </a:p>
          <a:p>
            <a:pPr algn="ctr"/>
            <a:endParaRPr lang="en-US" dirty="0" smtClean="0"/>
          </a:p>
          <a:p>
            <a:pPr algn="ctr"/>
            <a:endParaRPr lang="en-US" dirty="0"/>
          </a:p>
          <a:p>
            <a:pPr algn="ctr"/>
            <a:endParaRPr lang="en-US" dirty="0" smtClean="0"/>
          </a:p>
          <a:p>
            <a:pPr algn="ctr"/>
            <a:endParaRPr lang="en-US" dirty="0"/>
          </a:p>
        </p:txBody>
      </p:sp>
      <p:sp>
        <p:nvSpPr>
          <p:cNvPr id="13" name="Rectangle 12"/>
          <p:cNvSpPr/>
          <p:nvPr/>
        </p:nvSpPr>
        <p:spPr>
          <a:xfrm>
            <a:off x="3567182" y="3953301"/>
            <a:ext cx="2667000" cy="1799799"/>
          </a:xfrm>
          <a:prstGeom prst="rect">
            <a:avLst/>
          </a:pr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t>Period Close &amp; Data Integrity</a:t>
            </a:r>
          </a:p>
          <a:p>
            <a:pPr algn="ctr"/>
            <a:endParaRPr lang="en-US" dirty="0" smtClean="0"/>
          </a:p>
          <a:p>
            <a:pPr algn="ctr"/>
            <a:endParaRPr lang="en-US" dirty="0"/>
          </a:p>
          <a:p>
            <a:pPr algn="ctr"/>
            <a:endParaRPr lang="en-US" dirty="0" smtClean="0"/>
          </a:p>
          <a:p>
            <a:pPr algn="ctr"/>
            <a:endParaRPr lang="en-US" dirty="0"/>
          </a:p>
          <a:p>
            <a:pPr algn="ctr"/>
            <a:endParaRPr lang="en-US" dirty="0"/>
          </a:p>
        </p:txBody>
      </p:sp>
      <p:sp>
        <p:nvSpPr>
          <p:cNvPr id="14" name="Rectangle 13"/>
          <p:cNvSpPr/>
          <p:nvPr/>
        </p:nvSpPr>
        <p:spPr>
          <a:xfrm>
            <a:off x="6371230" y="3962400"/>
            <a:ext cx="2667000" cy="1752600"/>
          </a:xfrm>
          <a:prstGeom prst="rect">
            <a:avLst/>
          </a:pr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path path="circle">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t>Financial &amp; Government Reporting</a:t>
            </a:r>
          </a:p>
          <a:p>
            <a:pPr algn="ctr"/>
            <a:endParaRPr lang="en-US" dirty="0" smtClean="0"/>
          </a:p>
          <a:p>
            <a:pPr algn="ctr"/>
            <a:endParaRPr lang="en-US" dirty="0"/>
          </a:p>
          <a:p>
            <a:pPr algn="ctr"/>
            <a:endParaRPr lang="en-US" dirty="0" smtClean="0"/>
          </a:p>
          <a:p>
            <a:pPr algn="ctr"/>
            <a:endParaRPr lang="en-US" dirty="0"/>
          </a:p>
          <a:p>
            <a:pPr algn="ctr"/>
            <a:endParaRPr lang="en-US" dirty="0"/>
          </a:p>
        </p:txBody>
      </p:sp>
      <p:sp>
        <p:nvSpPr>
          <p:cNvPr id="19" name="Rectangle 18"/>
          <p:cNvSpPr/>
          <p:nvPr/>
        </p:nvSpPr>
        <p:spPr>
          <a:xfrm>
            <a:off x="92764" y="5833849"/>
            <a:ext cx="3290248" cy="402040"/>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Change Management</a:t>
            </a:r>
            <a:endParaRPr lang="en-US" b="1" dirty="0"/>
          </a:p>
        </p:txBody>
      </p:sp>
      <p:sp>
        <p:nvSpPr>
          <p:cNvPr id="20" name="Rectangle 19"/>
          <p:cNvSpPr/>
          <p:nvPr/>
        </p:nvSpPr>
        <p:spPr>
          <a:xfrm>
            <a:off x="647700" y="2057400"/>
            <a:ext cx="2667000" cy="1752600"/>
          </a:xfrm>
          <a:prstGeom prst="rect">
            <a:avLst/>
          </a:prstGeom>
          <a:gradFill flip="none" rotWithShape="1">
            <a:gsLst>
              <a:gs pos="0">
                <a:schemeClr val="accent5">
                  <a:lumMod val="75000"/>
                  <a:shade val="30000"/>
                  <a:satMod val="115000"/>
                </a:schemeClr>
              </a:gs>
              <a:gs pos="50000">
                <a:schemeClr val="accent5">
                  <a:lumMod val="75000"/>
                  <a:shade val="67500"/>
                  <a:satMod val="115000"/>
                </a:schemeClr>
              </a:gs>
              <a:gs pos="100000">
                <a:schemeClr val="accent5">
                  <a:lumMod val="75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a:p>
          <a:p>
            <a:pPr algn="ctr"/>
            <a:endParaRPr lang="en-US" dirty="0" smtClean="0"/>
          </a:p>
          <a:p>
            <a:pPr algn="ctr"/>
            <a:endParaRPr lang="en-US" dirty="0"/>
          </a:p>
          <a:p>
            <a:pPr algn="ctr"/>
            <a:endParaRPr lang="en-US" dirty="0" smtClean="0"/>
          </a:p>
          <a:p>
            <a:pPr algn="ctr"/>
            <a:endParaRPr lang="en-US" sz="1200" dirty="0" smtClean="0"/>
          </a:p>
          <a:p>
            <a:r>
              <a:rPr lang="en-US" sz="1400" b="1" dirty="0" smtClean="0"/>
              <a:t>Transaction </a:t>
            </a:r>
          </a:p>
          <a:p>
            <a:r>
              <a:rPr lang="en-US" sz="1400" b="1" dirty="0" smtClean="0"/>
              <a:t>Processing</a:t>
            </a:r>
          </a:p>
          <a:p>
            <a:pPr algn="ctr"/>
            <a:endParaRPr lang="en-US" sz="1200" dirty="0" smtClean="0"/>
          </a:p>
          <a:p>
            <a:pPr algn="ctr"/>
            <a:endParaRPr lang="en-US" dirty="0"/>
          </a:p>
          <a:p>
            <a:pPr algn="ctr"/>
            <a:endParaRPr lang="en-US" dirty="0" smtClean="0"/>
          </a:p>
          <a:p>
            <a:pPr algn="ctr"/>
            <a:endParaRPr lang="en-US" dirty="0"/>
          </a:p>
          <a:p>
            <a:pPr algn="ctr"/>
            <a:endParaRPr lang="en-US" dirty="0" smtClean="0"/>
          </a:p>
          <a:p>
            <a:pPr algn="ctr"/>
            <a:endParaRPr lang="en-US" dirty="0"/>
          </a:p>
          <a:p>
            <a:pPr algn="ctr"/>
            <a:endParaRPr lang="en-US" dirty="0" smtClean="0"/>
          </a:p>
          <a:p>
            <a:pPr algn="ctr"/>
            <a:endParaRPr lang="en-US" dirty="0"/>
          </a:p>
          <a:p>
            <a:pPr algn="ctr"/>
            <a:endParaRPr lang="en-US" dirty="0" smtClean="0"/>
          </a:p>
          <a:p>
            <a:pPr algn="ctr"/>
            <a:endParaRPr lang="en-US" dirty="0"/>
          </a:p>
          <a:p>
            <a:pPr algn="ctr"/>
            <a:endParaRPr lang="en-US" dirty="0"/>
          </a:p>
        </p:txBody>
      </p:sp>
      <p:sp>
        <p:nvSpPr>
          <p:cNvPr id="21" name="Rectangle 20"/>
          <p:cNvSpPr/>
          <p:nvPr/>
        </p:nvSpPr>
        <p:spPr>
          <a:xfrm>
            <a:off x="707409" y="3962400"/>
            <a:ext cx="2667000" cy="1828800"/>
          </a:xfrm>
          <a:prstGeom prst="rect">
            <a:avLst/>
          </a:pr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t>Asset &amp; </a:t>
            </a:r>
            <a:r>
              <a:rPr lang="en-US" sz="1400" b="1" dirty="0"/>
              <a:t>T</a:t>
            </a:r>
            <a:r>
              <a:rPr lang="en-US" sz="1400" b="1" dirty="0" smtClean="0"/>
              <a:t>ransactional Processing</a:t>
            </a:r>
          </a:p>
          <a:p>
            <a:pPr algn="ctr"/>
            <a:endParaRPr lang="en-US" dirty="0"/>
          </a:p>
          <a:p>
            <a:pPr algn="ctr"/>
            <a:endParaRPr lang="en-US" dirty="0" smtClean="0"/>
          </a:p>
          <a:p>
            <a:pPr algn="ctr"/>
            <a:endParaRPr lang="en-US" dirty="0"/>
          </a:p>
          <a:p>
            <a:pPr algn="ctr"/>
            <a:endParaRPr lang="en-US" dirty="0" smtClean="0"/>
          </a:p>
          <a:p>
            <a:pPr algn="ctr"/>
            <a:endParaRPr lang="en-US" dirty="0"/>
          </a:p>
        </p:txBody>
      </p:sp>
      <p:sp>
        <p:nvSpPr>
          <p:cNvPr id="22" name="Rectangle 21"/>
          <p:cNvSpPr/>
          <p:nvPr/>
        </p:nvSpPr>
        <p:spPr>
          <a:xfrm>
            <a:off x="3546425" y="5814596"/>
            <a:ext cx="2808595" cy="402040"/>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Technology Enablement</a:t>
            </a:r>
            <a:endParaRPr lang="en-US" b="1" dirty="0"/>
          </a:p>
        </p:txBody>
      </p:sp>
      <p:sp>
        <p:nvSpPr>
          <p:cNvPr id="23" name="Rectangle 22"/>
          <p:cNvSpPr/>
          <p:nvPr/>
        </p:nvSpPr>
        <p:spPr>
          <a:xfrm>
            <a:off x="6424964" y="5794392"/>
            <a:ext cx="2656764" cy="402040"/>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t>Management Operating System</a:t>
            </a:r>
            <a:endParaRPr lang="en-US" sz="1600" b="1" dirty="0"/>
          </a:p>
        </p:txBody>
      </p:sp>
      <p:sp>
        <p:nvSpPr>
          <p:cNvPr id="24" name="Rectangle 23"/>
          <p:cNvSpPr/>
          <p:nvPr/>
        </p:nvSpPr>
        <p:spPr>
          <a:xfrm>
            <a:off x="679293" y="6305103"/>
            <a:ext cx="8476484" cy="469307"/>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smtClean="0"/>
              <a:t>Services for Retained Functions: Finance Strategy ,Organization Design, Skills &amp; Competency</a:t>
            </a:r>
            <a:endParaRPr lang="en-US" sz="1600" b="1" dirty="0"/>
          </a:p>
        </p:txBody>
      </p:sp>
      <p:sp>
        <p:nvSpPr>
          <p:cNvPr id="25" name="Rectangle 24"/>
          <p:cNvSpPr/>
          <p:nvPr/>
        </p:nvSpPr>
        <p:spPr>
          <a:xfrm rot="16200000">
            <a:off x="-574626" y="875593"/>
            <a:ext cx="1804348" cy="457200"/>
          </a:xfrm>
          <a:prstGeom prst="rect">
            <a:avLst/>
          </a:prstGeom>
          <a:gradFill flip="none" rotWithShape="1">
            <a:gsLst>
              <a:gs pos="0">
                <a:schemeClr val="accent5">
                  <a:lumMod val="60000"/>
                  <a:lumOff val="40000"/>
                  <a:shade val="30000"/>
                  <a:satMod val="115000"/>
                </a:schemeClr>
              </a:gs>
              <a:gs pos="50000">
                <a:schemeClr val="accent5">
                  <a:lumMod val="60000"/>
                  <a:lumOff val="40000"/>
                  <a:shade val="67500"/>
                  <a:satMod val="115000"/>
                </a:schemeClr>
              </a:gs>
              <a:gs pos="100000">
                <a:schemeClr val="accent5">
                  <a:lumMod val="60000"/>
                  <a:lumOff val="4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Order –to-Cash</a:t>
            </a:r>
            <a:endParaRPr lang="en-US" b="1" dirty="0"/>
          </a:p>
        </p:txBody>
      </p:sp>
      <p:sp>
        <p:nvSpPr>
          <p:cNvPr id="27" name="Rectangle 26"/>
          <p:cNvSpPr/>
          <p:nvPr/>
        </p:nvSpPr>
        <p:spPr>
          <a:xfrm rot="16200000">
            <a:off x="-526009" y="2705100"/>
            <a:ext cx="1752602" cy="457201"/>
          </a:xfrm>
          <a:prstGeom prst="rect">
            <a:avLst/>
          </a:prstGeom>
          <a:gradFill flip="none" rotWithShape="1">
            <a:gsLst>
              <a:gs pos="0">
                <a:schemeClr val="accent5">
                  <a:lumMod val="75000"/>
                  <a:shade val="30000"/>
                  <a:satMod val="115000"/>
                </a:schemeClr>
              </a:gs>
              <a:gs pos="50000">
                <a:schemeClr val="accent5">
                  <a:lumMod val="75000"/>
                  <a:shade val="67500"/>
                  <a:satMod val="115000"/>
                </a:schemeClr>
              </a:gs>
              <a:gs pos="100000">
                <a:schemeClr val="accent5">
                  <a:lumMod val="75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Procure-To-Pay</a:t>
            </a:r>
            <a:endParaRPr lang="en-US" dirty="0"/>
          </a:p>
        </p:txBody>
      </p:sp>
      <p:sp>
        <p:nvSpPr>
          <p:cNvPr id="28" name="Rectangle 27"/>
          <p:cNvSpPr/>
          <p:nvPr/>
        </p:nvSpPr>
        <p:spPr>
          <a:xfrm rot="16200000">
            <a:off x="-586852" y="4616356"/>
            <a:ext cx="1828800" cy="502691"/>
          </a:xfrm>
          <a:prstGeom prst="rect">
            <a:avLst/>
          </a:pr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Record-to-Report</a:t>
            </a:r>
            <a:endParaRPr lang="en-US" dirty="0"/>
          </a:p>
        </p:txBody>
      </p:sp>
      <p:sp>
        <p:nvSpPr>
          <p:cNvPr id="30" name="Rectangle 29"/>
          <p:cNvSpPr/>
          <p:nvPr/>
        </p:nvSpPr>
        <p:spPr>
          <a:xfrm>
            <a:off x="733170" y="1167809"/>
            <a:ext cx="1171830" cy="7127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Manage</a:t>
            </a:r>
            <a:r>
              <a:rPr lang="en-US" dirty="0" smtClean="0"/>
              <a:t> </a:t>
            </a:r>
            <a:r>
              <a:rPr lang="en-US" sz="1000" dirty="0" smtClean="0">
                <a:solidFill>
                  <a:schemeClr val="tx1"/>
                </a:solidFill>
              </a:rPr>
              <a:t>and Process Disputes &amp; Deductions</a:t>
            </a:r>
            <a:endParaRPr lang="en-US" sz="1000" dirty="0">
              <a:solidFill>
                <a:schemeClr val="tx1"/>
              </a:solidFill>
            </a:endParaRPr>
          </a:p>
        </p:txBody>
      </p:sp>
      <p:sp>
        <p:nvSpPr>
          <p:cNvPr id="33" name="Rectangle 32"/>
          <p:cNvSpPr/>
          <p:nvPr/>
        </p:nvSpPr>
        <p:spPr>
          <a:xfrm>
            <a:off x="733170" y="391454"/>
            <a:ext cx="1171830" cy="7127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Manage and </a:t>
            </a:r>
            <a:r>
              <a:rPr lang="en-US" sz="1200" dirty="0">
                <a:solidFill>
                  <a:schemeClr val="tx1"/>
                </a:solidFill>
              </a:rPr>
              <a:t>P</a:t>
            </a:r>
            <a:r>
              <a:rPr lang="en-US" sz="1200" dirty="0" smtClean="0">
                <a:solidFill>
                  <a:schemeClr val="tx1"/>
                </a:solidFill>
              </a:rPr>
              <a:t>rocess Collections</a:t>
            </a:r>
            <a:endParaRPr lang="en-US" sz="1200" dirty="0">
              <a:solidFill>
                <a:schemeClr val="tx1"/>
              </a:solidFill>
            </a:endParaRPr>
          </a:p>
        </p:txBody>
      </p:sp>
      <p:sp>
        <p:nvSpPr>
          <p:cNvPr id="34" name="Rectangle 33"/>
          <p:cNvSpPr/>
          <p:nvPr/>
        </p:nvSpPr>
        <p:spPr>
          <a:xfrm>
            <a:off x="1981200" y="398543"/>
            <a:ext cx="1295400" cy="7127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Maintain Customer Masters data</a:t>
            </a:r>
            <a:endParaRPr lang="en-US" sz="1200" dirty="0">
              <a:solidFill>
                <a:schemeClr val="tx1"/>
              </a:solidFill>
            </a:endParaRPr>
          </a:p>
        </p:txBody>
      </p:sp>
      <p:sp>
        <p:nvSpPr>
          <p:cNvPr id="35" name="Rectangle 34"/>
          <p:cNvSpPr/>
          <p:nvPr/>
        </p:nvSpPr>
        <p:spPr>
          <a:xfrm>
            <a:off x="1981200" y="1192261"/>
            <a:ext cx="1295400" cy="7127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Maintain A/R Ledger and Apply Cash</a:t>
            </a:r>
            <a:endParaRPr lang="en-US" sz="1200" dirty="0">
              <a:solidFill>
                <a:schemeClr val="tx1"/>
              </a:solidFill>
            </a:endParaRPr>
          </a:p>
        </p:txBody>
      </p:sp>
      <p:sp>
        <p:nvSpPr>
          <p:cNvPr id="36" name="Rectangle 35"/>
          <p:cNvSpPr/>
          <p:nvPr/>
        </p:nvSpPr>
        <p:spPr>
          <a:xfrm>
            <a:off x="647700" y="2576181"/>
            <a:ext cx="1216185"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Receipt and Scanning( BSS EDM)</a:t>
            </a:r>
            <a:endParaRPr lang="en-US" sz="1200" dirty="0">
              <a:solidFill>
                <a:schemeClr val="tx1"/>
              </a:solidFill>
            </a:endParaRPr>
          </a:p>
        </p:txBody>
      </p:sp>
      <p:sp>
        <p:nvSpPr>
          <p:cNvPr id="37" name="Rectangle 36"/>
          <p:cNvSpPr/>
          <p:nvPr/>
        </p:nvSpPr>
        <p:spPr>
          <a:xfrm>
            <a:off x="3606989" y="371268"/>
            <a:ext cx="1205949" cy="7400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Mange Sales Orders</a:t>
            </a:r>
            <a:endParaRPr lang="en-US" sz="1200" dirty="0">
              <a:solidFill>
                <a:schemeClr val="tx1"/>
              </a:solidFill>
            </a:endParaRPr>
          </a:p>
        </p:txBody>
      </p:sp>
      <p:sp>
        <p:nvSpPr>
          <p:cNvPr id="38" name="Rectangle 37"/>
          <p:cNvSpPr/>
          <p:nvPr/>
        </p:nvSpPr>
        <p:spPr>
          <a:xfrm>
            <a:off x="647700" y="3185781"/>
            <a:ext cx="1216185"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Payment and Remittances</a:t>
            </a:r>
            <a:endParaRPr lang="en-US" sz="1200" dirty="0">
              <a:solidFill>
                <a:schemeClr val="tx1"/>
              </a:solidFill>
            </a:endParaRPr>
          </a:p>
        </p:txBody>
      </p:sp>
      <p:sp>
        <p:nvSpPr>
          <p:cNvPr id="39" name="Rectangle 38"/>
          <p:cNvSpPr/>
          <p:nvPr/>
        </p:nvSpPr>
        <p:spPr>
          <a:xfrm>
            <a:off x="2081401" y="2060945"/>
            <a:ext cx="1216186" cy="5679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Travel &amp; Expense Claims </a:t>
            </a:r>
            <a:endParaRPr lang="en-US" sz="1200" dirty="0">
              <a:solidFill>
                <a:schemeClr val="tx1"/>
              </a:solidFill>
            </a:endParaRPr>
          </a:p>
        </p:txBody>
      </p:sp>
      <p:sp>
        <p:nvSpPr>
          <p:cNvPr id="40" name="Rectangle 39"/>
          <p:cNvSpPr/>
          <p:nvPr/>
        </p:nvSpPr>
        <p:spPr>
          <a:xfrm>
            <a:off x="2081402" y="2628900"/>
            <a:ext cx="1216185"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Third party &amp; Intercompany</a:t>
            </a:r>
          </a:p>
          <a:p>
            <a:pPr algn="ctr"/>
            <a:r>
              <a:rPr lang="en-US" sz="1100" dirty="0" smtClean="0">
                <a:solidFill>
                  <a:schemeClr val="tx1"/>
                </a:solidFill>
              </a:rPr>
              <a:t>Invoices/Credits</a:t>
            </a:r>
            <a:endParaRPr lang="en-US" sz="1100" dirty="0">
              <a:solidFill>
                <a:schemeClr val="tx1"/>
              </a:solidFill>
            </a:endParaRPr>
          </a:p>
        </p:txBody>
      </p:sp>
      <p:sp>
        <p:nvSpPr>
          <p:cNvPr id="41" name="Rectangle 40"/>
          <p:cNvSpPr/>
          <p:nvPr/>
        </p:nvSpPr>
        <p:spPr>
          <a:xfrm>
            <a:off x="2081402" y="3238500"/>
            <a:ext cx="1216185" cy="5715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Vendor Master Data Maintenance</a:t>
            </a:r>
            <a:endParaRPr lang="en-US" sz="1100" dirty="0">
              <a:solidFill>
                <a:schemeClr val="tx1"/>
              </a:solidFill>
            </a:endParaRPr>
          </a:p>
        </p:txBody>
      </p:sp>
      <p:sp>
        <p:nvSpPr>
          <p:cNvPr id="42" name="Rectangle 41"/>
          <p:cNvSpPr/>
          <p:nvPr/>
        </p:nvSpPr>
        <p:spPr>
          <a:xfrm>
            <a:off x="3596753" y="1167809"/>
            <a:ext cx="1216185" cy="68562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Manage Contracts</a:t>
            </a:r>
            <a:endParaRPr lang="en-US" sz="1400" dirty="0">
              <a:solidFill>
                <a:schemeClr val="tx1"/>
              </a:solidFill>
            </a:endParaRPr>
          </a:p>
        </p:txBody>
      </p:sp>
      <p:sp>
        <p:nvSpPr>
          <p:cNvPr id="43" name="Rectangle 42"/>
          <p:cNvSpPr/>
          <p:nvPr/>
        </p:nvSpPr>
        <p:spPr>
          <a:xfrm>
            <a:off x="4955275" y="371268"/>
            <a:ext cx="1278909" cy="7400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Manage Customer Requests &amp; </a:t>
            </a:r>
            <a:r>
              <a:rPr lang="en-US" sz="1200" dirty="0" smtClean="0">
                <a:solidFill>
                  <a:schemeClr val="tx1"/>
                </a:solidFill>
              </a:rPr>
              <a:t>Inquiries</a:t>
            </a:r>
            <a:endParaRPr lang="en-US" sz="1200" dirty="0">
              <a:solidFill>
                <a:schemeClr val="tx1"/>
              </a:solidFill>
            </a:endParaRPr>
          </a:p>
        </p:txBody>
      </p:sp>
      <p:sp>
        <p:nvSpPr>
          <p:cNvPr id="44" name="Rectangle 43"/>
          <p:cNvSpPr/>
          <p:nvPr/>
        </p:nvSpPr>
        <p:spPr>
          <a:xfrm>
            <a:off x="4950723" y="1192261"/>
            <a:ext cx="1283459" cy="66585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Invoice Customers</a:t>
            </a:r>
            <a:endParaRPr lang="en-US" sz="1400" dirty="0">
              <a:solidFill>
                <a:schemeClr val="tx1"/>
              </a:solidFill>
            </a:endParaRPr>
          </a:p>
        </p:txBody>
      </p:sp>
      <p:sp>
        <p:nvSpPr>
          <p:cNvPr id="45" name="Rectangle 44"/>
          <p:cNvSpPr/>
          <p:nvPr/>
        </p:nvSpPr>
        <p:spPr>
          <a:xfrm>
            <a:off x="6602389" y="427795"/>
            <a:ext cx="2204681" cy="6763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Authorize &amp; Manage Credit</a:t>
            </a:r>
            <a:endParaRPr lang="en-US" sz="1400" dirty="0">
              <a:solidFill>
                <a:schemeClr val="tx1"/>
              </a:solidFill>
            </a:endParaRPr>
          </a:p>
        </p:txBody>
      </p:sp>
      <p:sp>
        <p:nvSpPr>
          <p:cNvPr id="46" name="Rectangle 45"/>
          <p:cNvSpPr/>
          <p:nvPr/>
        </p:nvSpPr>
        <p:spPr>
          <a:xfrm>
            <a:off x="6602388" y="1167809"/>
            <a:ext cx="2204681" cy="68562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Perform Revenue Assurance Activities</a:t>
            </a:r>
            <a:endParaRPr lang="en-US" sz="1400" dirty="0">
              <a:solidFill>
                <a:schemeClr val="tx1"/>
              </a:solidFill>
            </a:endParaRPr>
          </a:p>
        </p:txBody>
      </p:sp>
      <p:sp>
        <p:nvSpPr>
          <p:cNvPr id="47" name="Rectangle 46"/>
          <p:cNvSpPr/>
          <p:nvPr/>
        </p:nvSpPr>
        <p:spPr>
          <a:xfrm>
            <a:off x="3578557" y="2445767"/>
            <a:ext cx="1194576" cy="7400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Vendor Statement Reconciliations</a:t>
            </a:r>
            <a:endParaRPr lang="en-US" sz="1200" dirty="0">
              <a:solidFill>
                <a:schemeClr val="tx1"/>
              </a:solidFill>
            </a:endParaRPr>
          </a:p>
        </p:txBody>
      </p:sp>
      <p:sp>
        <p:nvSpPr>
          <p:cNvPr id="48" name="Rectangle 47"/>
          <p:cNvSpPr/>
          <p:nvPr/>
        </p:nvSpPr>
        <p:spPr>
          <a:xfrm>
            <a:off x="3567183" y="3169207"/>
            <a:ext cx="1205949" cy="64274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Interface Management</a:t>
            </a:r>
            <a:endParaRPr lang="en-US" sz="1400" dirty="0">
              <a:solidFill>
                <a:schemeClr val="tx1"/>
              </a:solidFill>
            </a:endParaRPr>
          </a:p>
        </p:txBody>
      </p:sp>
      <p:sp>
        <p:nvSpPr>
          <p:cNvPr id="49" name="Rectangle 48"/>
          <p:cNvSpPr/>
          <p:nvPr/>
        </p:nvSpPr>
        <p:spPr>
          <a:xfrm>
            <a:off x="4955275" y="2489637"/>
            <a:ext cx="1205949" cy="70847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Trade Creditor Reconciliations</a:t>
            </a:r>
            <a:endParaRPr lang="en-US" sz="1200" dirty="0">
              <a:solidFill>
                <a:schemeClr val="tx1"/>
              </a:solidFill>
            </a:endParaRPr>
          </a:p>
        </p:txBody>
      </p:sp>
      <p:sp>
        <p:nvSpPr>
          <p:cNvPr id="50" name="Rectangle 49"/>
          <p:cNvSpPr/>
          <p:nvPr/>
        </p:nvSpPr>
        <p:spPr>
          <a:xfrm>
            <a:off x="4950723" y="3154243"/>
            <a:ext cx="1205949" cy="65575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Payment  Accuracy Controls</a:t>
            </a:r>
            <a:endParaRPr lang="en-US" sz="1200" dirty="0">
              <a:solidFill>
                <a:schemeClr val="tx1"/>
              </a:solidFill>
            </a:endParaRPr>
          </a:p>
        </p:txBody>
      </p:sp>
      <p:sp>
        <p:nvSpPr>
          <p:cNvPr id="51" name="Rectangle 50"/>
          <p:cNvSpPr/>
          <p:nvPr/>
        </p:nvSpPr>
        <p:spPr>
          <a:xfrm>
            <a:off x="6796728" y="2657806"/>
            <a:ext cx="1855811" cy="70847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Support Centre</a:t>
            </a:r>
            <a:endParaRPr lang="en-US" sz="1400" dirty="0">
              <a:solidFill>
                <a:schemeClr val="tx1"/>
              </a:solidFill>
            </a:endParaRPr>
          </a:p>
        </p:txBody>
      </p:sp>
      <p:sp>
        <p:nvSpPr>
          <p:cNvPr id="52" name="Rectangle 51"/>
          <p:cNvSpPr/>
          <p:nvPr/>
        </p:nvSpPr>
        <p:spPr>
          <a:xfrm>
            <a:off x="707409" y="4419600"/>
            <a:ext cx="1216185"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Intercompany Accounting</a:t>
            </a:r>
            <a:endParaRPr lang="en-US" sz="1200" dirty="0">
              <a:solidFill>
                <a:schemeClr val="tx1"/>
              </a:solidFill>
            </a:endParaRPr>
          </a:p>
        </p:txBody>
      </p:sp>
      <p:sp>
        <p:nvSpPr>
          <p:cNvPr id="53" name="Rectangle 52"/>
          <p:cNvSpPr/>
          <p:nvPr/>
        </p:nvSpPr>
        <p:spPr>
          <a:xfrm>
            <a:off x="2098515" y="4410265"/>
            <a:ext cx="1216185"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Fixed Assets Accounting</a:t>
            </a:r>
            <a:endParaRPr lang="en-US" sz="1400" dirty="0">
              <a:solidFill>
                <a:schemeClr val="tx1"/>
              </a:solidFill>
            </a:endParaRPr>
          </a:p>
        </p:txBody>
      </p:sp>
      <p:sp>
        <p:nvSpPr>
          <p:cNvPr id="54" name="Rectangle 53"/>
          <p:cNvSpPr/>
          <p:nvPr/>
        </p:nvSpPr>
        <p:spPr>
          <a:xfrm>
            <a:off x="733170" y="5093056"/>
            <a:ext cx="1216185"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Transaction Processing</a:t>
            </a:r>
            <a:endParaRPr lang="en-US" sz="1400" dirty="0">
              <a:solidFill>
                <a:schemeClr val="tx1"/>
              </a:solidFill>
            </a:endParaRPr>
          </a:p>
        </p:txBody>
      </p:sp>
      <p:sp>
        <p:nvSpPr>
          <p:cNvPr id="55" name="Rectangle 54"/>
          <p:cNvSpPr/>
          <p:nvPr/>
        </p:nvSpPr>
        <p:spPr>
          <a:xfrm>
            <a:off x="2098514" y="5102854"/>
            <a:ext cx="1216185"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Cash Management</a:t>
            </a:r>
            <a:endParaRPr lang="en-US" sz="1400" dirty="0">
              <a:solidFill>
                <a:schemeClr val="tx1"/>
              </a:solidFill>
            </a:endParaRPr>
          </a:p>
        </p:txBody>
      </p:sp>
      <p:sp>
        <p:nvSpPr>
          <p:cNvPr id="56" name="Rectangle 55"/>
          <p:cNvSpPr/>
          <p:nvPr/>
        </p:nvSpPr>
        <p:spPr>
          <a:xfrm>
            <a:off x="3622884" y="4401166"/>
            <a:ext cx="1216185"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Master Data Maintenance</a:t>
            </a:r>
            <a:endParaRPr lang="en-US" sz="1400" dirty="0">
              <a:solidFill>
                <a:schemeClr val="tx1"/>
              </a:solidFill>
            </a:endParaRPr>
          </a:p>
        </p:txBody>
      </p:sp>
      <p:sp>
        <p:nvSpPr>
          <p:cNvPr id="57" name="Rectangle 56"/>
          <p:cNvSpPr/>
          <p:nvPr/>
        </p:nvSpPr>
        <p:spPr>
          <a:xfrm>
            <a:off x="4984359" y="4410265"/>
            <a:ext cx="1216185"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Account Reconciliation and Analysis</a:t>
            </a:r>
            <a:endParaRPr lang="en-US" sz="1200" dirty="0">
              <a:solidFill>
                <a:schemeClr val="tx1"/>
              </a:solidFill>
            </a:endParaRPr>
          </a:p>
        </p:txBody>
      </p:sp>
      <p:sp>
        <p:nvSpPr>
          <p:cNvPr id="58" name="Rectangle 57"/>
          <p:cNvSpPr/>
          <p:nvPr/>
        </p:nvSpPr>
        <p:spPr>
          <a:xfrm>
            <a:off x="3629142" y="5072584"/>
            <a:ext cx="1216185"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Interface Management</a:t>
            </a:r>
            <a:endParaRPr lang="en-US" sz="1400" dirty="0">
              <a:solidFill>
                <a:schemeClr val="tx1"/>
              </a:solidFill>
            </a:endParaRPr>
          </a:p>
        </p:txBody>
      </p:sp>
      <p:sp>
        <p:nvSpPr>
          <p:cNvPr id="59" name="Rectangle 58"/>
          <p:cNvSpPr/>
          <p:nvPr/>
        </p:nvSpPr>
        <p:spPr>
          <a:xfrm>
            <a:off x="4992977" y="5072584"/>
            <a:ext cx="1216185"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Period Close &amp; Consolidation</a:t>
            </a:r>
            <a:endParaRPr lang="en-US" sz="1200" dirty="0">
              <a:solidFill>
                <a:schemeClr val="tx1"/>
              </a:solidFill>
            </a:endParaRPr>
          </a:p>
        </p:txBody>
      </p:sp>
      <p:sp>
        <p:nvSpPr>
          <p:cNvPr id="60" name="Rectangle 59"/>
          <p:cNvSpPr/>
          <p:nvPr/>
        </p:nvSpPr>
        <p:spPr>
          <a:xfrm>
            <a:off x="6424965" y="4383538"/>
            <a:ext cx="1216185"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Financial Reporting</a:t>
            </a:r>
            <a:endParaRPr lang="en-US" sz="1400" dirty="0">
              <a:solidFill>
                <a:schemeClr val="tx1"/>
              </a:solidFill>
            </a:endParaRPr>
          </a:p>
        </p:txBody>
      </p:sp>
      <p:sp>
        <p:nvSpPr>
          <p:cNvPr id="61" name="Rectangle 60"/>
          <p:cNvSpPr/>
          <p:nvPr/>
        </p:nvSpPr>
        <p:spPr>
          <a:xfrm>
            <a:off x="6424964" y="5036593"/>
            <a:ext cx="1216185"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Regulatory Reporting</a:t>
            </a:r>
            <a:endParaRPr lang="en-US" sz="1400" dirty="0">
              <a:solidFill>
                <a:schemeClr val="tx1"/>
              </a:solidFill>
            </a:endParaRPr>
          </a:p>
        </p:txBody>
      </p:sp>
      <p:sp>
        <p:nvSpPr>
          <p:cNvPr id="62" name="Rectangle 61"/>
          <p:cNvSpPr/>
          <p:nvPr/>
        </p:nvSpPr>
        <p:spPr>
          <a:xfrm>
            <a:off x="7724633" y="4383538"/>
            <a:ext cx="1216185"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Management Reporting</a:t>
            </a:r>
            <a:endParaRPr lang="en-US" sz="1200" dirty="0">
              <a:solidFill>
                <a:schemeClr val="tx1"/>
              </a:solidFill>
            </a:endParaRPr>
          </a:p>
        </p:txBody>
      </p:sp>
      <p:sp>
        <p:nvSpPr>
          <p:cNvPr id="63" name="Rectangle 62"/>
          <p:cNvSpPr/>
          <p:nvPr/>
        </p:nvSpPr>
        <p:spPr>
          <a:xfrm>
            <a:off x="7724634" y="5029200"/>
            <a:ext cx="1216185" cy="65406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Tax Reporting</a:t>
            </a:r>
            <a:endParaRPr lang="en-US" sz="1400" dirty="0">
              <a:solidFill>
                <a:schemeClr val="tx1"/>
              </a:solidFill>
            </a:endParaRPr>
          </a:p>
        </p:txBody>
      </p:sp>
      <p:sp>
        <p:nvSpPr>
          <p:cNvPr id="2" name="Footer Placeholder 1"/>
          <p:cNvSpPr>
            <a:spLocks noGrp="1"/>
          </p:cNvSpPr>
          <p:nvPr>
            <p:ph type="ftr" sz="quarter" idx="11"/>
          </p:nvPr>
        </p:nvSpPr>
        <p:spPr/>
        <p:txBody>
          <a:bodyPr/>
          <a:lstStyle/>
          <a:p>
            <a:r>
              <a:rPr lang="en-US" dirty="0" smtClean="0"/>
              <a:t>www.systemart.com</a:t>
            </a:r>
            <a:endParaRPr lang="en-US" dirty="0"/>
          </a:p>
        </p:txBody>
      </p:sp>
      <p:sp>
        <p:nvSpPr>
          <p:cNvPr id="4" name="Slide Number Placeholder 3"/>
          <p:cNvSpPr>
            <a:spLocks noGrp="1"/>
          </p:cNvSpPr>
          <p:nvPr>
            <p:ph type="sldNum" sz="quarter" idx="12"/>
          </p:nvPr>
        </p:nvSpPr>
        <p:spPr/>
        <p:txBody>
          <a:bodyPr/>
          <a:lstStyle/>
          <a:p>
            <a:fld id="{E5DFD392-0899-4B5A-963F-7295C979FCAC}" type="slidenum">
              <a:rPr lang="en-US" smtClean="0"/>
              <a:pPr/>
              <a:t>11</a:t>
            </a:fld>
            <a:r>
              <a:rPr lang="en-US" dirty="0" smtClean="0"/>
              <a:t>/22</a:t>
            </a:r>
            <a:endParaRPr lang="en-US" dirty="0"/>
          </a:p>
        </p:txBody>
      </p:sp>
    </p:spTree>
    <p:extLst>
      <p:ext uri="{BB962C8B-B14F-4D97-AF65-F5344CB8AC3E}">
        <p14:creationId xmlns:p14="http://schemas.microsoft.com/office/powerpoint/2010/main" val="8643150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0" y="28755"/>
            <a:ext cx="9144000" cy="961845"/>
          </a:xfrm>
        </p:spPr>
        <p:txBody>
          <a:bodyPr rtlCol="0">
            <a:noAutofit/>
          </a:bodyPr>
          <a:lstStyle/>
          <a:p>
            <a:pPr>
              <a:defRPr/>
            </a:pPr>
            <a:r>
              <a:rPr lang="en-US" sz="3600" b="1" dirty="0" smtClean="0">
                <a:latin typeface="Verdana" pitchFamily="34" charset="0"/>
                <a:ea typeface="Verdana" pitchFamily="34" charset="0"/>
                <a:cs typeface="Verdana" pitchFamily="34" charset="0"/>
              </a:rPr>
              <a:t> </a:t>
            </a:r>
            <a:r>
              <a:rPr lang="en-US" sz="3200" dirty="0">
                <a:solidFill>
                  <a:schemeClr val="accent6">
                    <a:lumMod val="75000"/>
                  </a:schemeClr>
                </a:solidFill>
                <a:latin typeface="Verdana" pitchFamily="34" charset="0"/>
                <a:ea typeface="Verdana" pitchFamily="34" charset="0"/>
                <a:cs typeface="Verdana" pitchFamily="34" charset="0"/>
              </a:rPr>
              <a:t>Compliance &amp; Risk Management</a:t>
            </a:r>
          </a:p>
        </p:txBody>
      </p:sp>
      <p:sp>
        <p:nvSpPr>
          <p:cNvPr id="11" name="TextBox 10"/>
          <p:cNvSpPr txBox="1"/>
          <p:nvPr/>
        </p:nvSpPr>
        <p:spPr>
          <a:xfrm>
            <a:off x="152400" y="1219200"/>
            <a:ext cx="8821738" cy="2923877"/>
          </a:xfrm>
          <a:prstGeom prst="rect">
            <a:avLst/>
          </a:prstGeom>
          <a:noFill/>
        </p:spPr>
        <p:txBody>
          <a:bodyPr wrap="square" rtlCol="0">
            <a:spAutoFit/>
          </a:bodyPr>
          <a:lstStyle/>
          <a:p>
            <a:r>
              <a:rPr lang="en-IN" sz="2000" dirty="0" smtClean="0">
                <a:latin typeface="Arial" pitchFamily="34" charset="0"/>
                <a:cs typeface="Arial" pitchFamily="34" charset="0"/>
              </a:rPr>
              <a:t>Systemart </a:t>
            </a:r>
            <a:r>
              <a:rPr lang="en-IN" sz="2000" dirty="0">
                <a:latin typeface="Arial" pitchFamily="34" charset="0"/>
                <a:cs typeface="Arial" pitchFamily="34" charset="0"/>
              </a:rPr>
              <a:t>compliance and risk management support services help gain higher economic returns and increase stakeholder confidence by protecting against the adverse impacts of business disruption</a:t>
            </a:r>
            <a:r>
              <a:rPr lang="en-IN" sz="2400" dirty="0" smtClean="0">
                <a:latin typeface="Arial" pitchFamily="34" charset="0"/>
                <a:cs typeface="Arial" pitchFamily="34" charset="0"/>
              </a:rPr>
              <a:t>.</a:t>
            </a:r>
          </a:p>
          <a:p>
            <a:endParaRPr lang="en-IN" sz="2400" dirty="0">
              <a:latin typeface="Arial" pitchFamily="34" charset="0"/>
              <a:cs typeface="Arial" pitchFamily="34" charset="0"/>
            </a:endParaRPr>
          </a:p>
          <a:p>
            <a:r>
              <a:rPr lang="en-IN" sz="2400" dirty="0" smtClean="0">
                <a:latin typeface="Arial" pitchFamily="34" charset="0"/>
                <a:cs typeface="Arial" pitchFamily="34" charset="0"/>
              </a:rPr>
              <a:t> </a:t>
            </a:r>
            <a:r>
              <a:rPr lang="en-IN" sz="2000" b="1" dirty="0" smtClean="0">
                <a:latin typeface="Arial" pitchFamily="34" charset="0"/>
                <a:cs typeface="Arial" pitchFamily="34" charset="0"/>
              </a:rPr>
              <a:t>Compliance &amp; Risk Management  Service Portfolio</a:t>
            </a:r>
            <a:r>
              <a:rPr lang="en-IN" sz="2400" dirty="0" smtClean="0">
                <a:latin typeface="Arial" pitchFamily="34" charset="0"/>
                <a:cs typeface="Arial" pitchFamily="34" charset="0"/>
              </a:rPr>
              <a:t>:</a:t>
            </a:r>
          </a:p>
          <a:p>
            <a:endParaRPr lang="en-IN" sz="2400" dirty="0" smtClean="0">
              <a:latin typeface="Arial" pitchFamily="34" charset="0"/>
              <a:cs typeface="Arial" pitchFamily="34" charset="0"/>
            </a:endParaRPr>
          </a:p>
          <a:p>
            <a:r>
              <a:rPr lang="en-IN" sz="2400" dirty="0" smtClean="0">
                <a:latin typeface="Arial" pitchFamily="34" charset="0"/>
                <a:cs typeface="Arial" pitchFamily="34" charset="0"/>
              </a:rPr>
              <a:t> </a:t>
            </a:r>
            <a:endParaRPr lang="en-US" sz="2400" u="sng" dirty="0"/>
          </a:p>
          <a:p>
            <a:endParaRPr lang="en-US" sz="2400" dirty="0"/>
          </a:p>
        </p:txBody>
      </p:sp>
      <p:graphicFrame>
        <p:nvGraphicFramePr>
          <p:cNvPr id="5" name="Diagram 4"/>
          <p:cNvGraphicFramePr/>
          <p:nvPr>
            <p:extLst>
              <p:ext uri="{D42A27DB-BD31-4B8C-83A1-F6EECF244321}">
                <p14:modId xmlns:p14="http://schemas.microsoft.com/office/powerpoint/2010/main" val="2886757441"/>
              </p:ext>
            </p:extLst>
          </p:nvPr>
        </p:nvGraphicFramePr>
        <p:xfrm>
          <a:off x="1515269" y="2681138"/>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p:cNvSpPr>
            <a:spLocks noGrp="1"/>
          </p:cNvSpPr>
          <p:nvPr>
            <p:ph type="ftr" sz="quarter" idx="3"/>
          </p:nvPr>
        </p:nvSpPr>
        <p:spPr/>
        <p:txBody>
          <a:bodyPr/>
          <a:lstStyle/>
          <a:p>
            <a:r>
              <a:rPr lang="en-US" dirty="0" smtClean="0"/>
              <a:t>www.systemart.com</a:t>
            </a:r>
            <a:endParaRPr lang="en-US" dirty="0"/>
          </a:p>
        </p:txBody>
      </p:sp>
      <p:sp>
        <p:nvSpPr>
          <p:cNvPr id="4" name="Slide Number Placeholder 3"/>
          <p:cNvSpPr>
            <a:spLocks noGrp="1"/>
          </p:cNvSpPr>
          <p:nvPr>
            <p:ph type="sldNum" sz="quarter" idx="4"/>
          </p:nvPr>
        </p:nvSpPr>
        <p:spPr/>
        <p:txBody>
          <a:bodyPr/>
          <a:lstStyle/>
          <a:p>
            <a:fld id="{E5DFD392-0899-4B5A-963F-7295C979FCAC}" type="slidenum">
              <a:rPr lang="en-US" smtClean="0"/>
              <a:pPr/>
              <a:t>12</a:t>
            </a:fld>
            <a:r>
              <a:rPr lang="en-US" dirty="0" smtClean="0"/>
              <a:t>/22</a:t>
            </a:r>
            <a:endParaRPr lang="en-US" dirty="0"/>
          </a:p>
        </p:txBody>
      </p:sp>
    </p:spTree>
    <p:extLst>
      <p:ext uri="{BB962C8B-B14F-4D97-AF65-F5344CB8AC3E}">
        <p14:creationId xmlns:p14="http://schemas.microsoft.com/office/powerpoint/2010/main" val="26160472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0" y="28755"/>
            <a:ext cx="9144000" cy="809445"/>
          </a:xfrm>
        </p:spPr>
        <p:txBody>
          <a:bodyPr rtlCol="0">
            <a:noAutofit/>
          </a:bodyPr>
          <a:lstStyle/>
          <a:p>
            <a:pPr>
              <a:defRPr/>
            </a:pPr>
            <a:r>
              <a:rPr lang="en-US" sz="3600" b="1" dirty="0" smtClean="0">
                <a:latin typeface="Verdana" pitchFamily="34" charset="0"/>
                <a:ea typeface="Verdana" pitchFamily="34" charset="0"/>
                <a:cs typeface="Verdana" pitchFamily="34" charset="0"/>
              </a:rPr>
              <a:t>  </a:t>
            </a:r>
            <a:r>
              <a:rPr lang="en-US" sz="3200" dirty="0">
                <a:solidFill>
                  <a:schemeClr val="accent6">
                    <a:lumMod val="75000"/>
                  </a:schemeClr>
                </a:solidFill>
                <a:latin typeface="Verdana" pitchFamily="34" charset="0"/>
                <a:ea typeface="Verdana" pitchFamily="34" charset="0"/>
                <a:cs typeface="Verdana" pitchFamily="34" charset="0"/>
              </a:rPr>
              <a:t>Knowledge Process Services</a:t>
            </a:r>
            <a:endParaRPr lang="en-US" sz="2800" dirty="0">
              <a:solidFill>
                <a:schemeClr val="accent6">
                  <a:lumMod val="75000"/>
                </a:schemeClr>
              </a:solidFill>
              <a:latin typeface="Verdana" pitchFamily="34" charset="0"/>
              <a:ea typeface="Verdana" pitchFamily="34" charset="0"/>
              <a:cs typeface="Verdana" pitchFamily="34" charset="0"/>
            </a:endParaRPr>
          </a:p>
        </p:txBody>
      </p:sp>
      <p:sp>
        <p:nvSpPr>
          <p:cNvPr id="11" name="TextBox 10"/>
          <p:cNvSpPr txBox="1"/>
          <p:nvPr/>
        </p:nvSpPr>
        <p:spPr>
          <a:xfrm>
            <a:off x="161131" y="838200"/>
            <a:ext cx="8821738" cy="2308324"/>
          </a:xfrm>
          <a:prstGeom prst="rect">
            <a:avLst/>
          </a:prstGeom>
          <a:noFill/>
        </p:spPr>
        <p:txBody>
          <a:bodyPr wrap="square" rtlCol="0">
            <a:spAutoFit/>
          </a:bodyPr>
          <a:lstStyle/>
          <a:p>
            <a:r>
              <a:rPr lang="en-IN" sz="2000" dirty="0" smtClean="0">
                <a:latin typeface="Arial" pitchFamily="34" charset="0"/>
                <a:cs typeface="Arial" pitchFamily="34" charset="0"/>
              </a:rPr>
              <a:t>Our </a:t>
            </a:r>
            <a:r>
              <a:rPr lang="en-IN" sz="2000" dirty="0">
                <a:latin typeface="Arial" pitchFamily="34" charset="0"/>
                <a:cs typeface="Arial" pitchFamily="34" charset="0"/>
              </a:rPr>
              <a:t>Services provides support on information-related, knowledge-related, or judgment-related business services. These services helps you focus on decision making, leverage high skilled talent, achieve greater cost savings and improved efficiency by streamlining high end business services.</a:t>
            </a:r>
          </a:p>
          <a:p>
            <a:endParaRPr lang="en-IN" sz="2000" dirty="0">
              <a:latin typeface="Arial" pitchFamily="34" charset="0"/>
              <a:cs typeface="Arial" pitchFamily="34" charset="0"/>
            </a:endParaRPr>
          </a:p>
          <a:p>
            <a:r>
              <a:rPr lang="en-US" sz="2000" b="1" dirty="0" smtClean="0">
                <a:latin typeface="Arial" pitchFamily="34" charset="0"/>
                <a:cs typeface="Arial" pitchFamily="34" charset="0"/>
              </a:rPr>
              <a:t>Knowledge Process  Service Portfolio :</a:t>
            </a:r>
            <a:endParaRPr lang="en-US" sz="2000" b="1" dirty="0">
              <a:latin typeface="Arial" pitchFamily="34" charset="0"/>
              <a:cs typeface="Arial" pitchFamily="34" charset="0"/>
            </a:endParaRPr>
          </a:p>
          <a:p>
            <a:endParaRPr lang="en-US" sz="2400" dirty="0">
              <a:latin typeface="Arial" pitchFamily="34" charset="0"/>
              <a:cs typeface="Arial" pitchFamily="34" charset="0"/>
            </a:endParaRPr>
          </a:p>
        </p:txBody>
      </p:sp>
      <p:graphicFrame>
        <p:nvGraphicFramePr>
          <p:cNvPr id="4" name="Diagram 3"/>
          <p:cNvGraphicFramePr/>
          <p:nvPr>
            <p:extLst>
              <p:ext uri="{D42A27DB-BD31-4B8C-83A1-F6EECF244321}">
                <p14:modId xmlns:p14="http://schemas.microsoft.com/office/powerpoint/2010/main" val="2125347772"/>
              </p:ext>
            </p:extLst>
          </p:nvPr>
        </p:nvGraphicFramePr>
        <p:xfrm>
          <a:off x="1524000" y="3146524"/>
          <a:ext cx="6096000" cy="32528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p:cNvSpPr>
            <a:spLocks noGrp="1"/>
          </p:cNvSpPr>
          <p:nvPr>
            <p:ph type="ftr" sz="quarter" idx="3"/>
          </p:nvPr>
        </p:nvSpPr>
        <p:spPr>
          <a:xfrm>
            <a:off x="3124200" y="6449859"/>
            <a:ext cx="3306584" cy="365125"/>
          </a:xfrm>
        </p:spPr>
        <p:txBody>
          <a:bodyPr/>
          <a:lstStyle/>
          <a:p>
            <a:r>
              <a:rPr lang="en-US" dirty="0" smtClean="0"/>
              <a:t>www.systemart.com</a:t>
            </a:r>
            <a:endParaRPr lang="en-US" dirty="0"/>
          </a:p>
        </p:txBody>
      </p:sp>
      <p:sp>
        <p:nvSpPr>
          <p:cNvPr id="6" name="Slide Number Placeholder 5"/>
          <p:cNvSpPr>
            <a:spLocks noGrp="1"/>
          </p:cNvSpPr>
          <p:nvPr>
            <p:ph type="sldNum" sz="quarter" idx="4"/>
          </p:nvPr>
        </p:nvSpPr>
        <p:spPr/>
        <p:txBody>
          <a:bodyPr/>
          <a:lstStyle/>
          <a:p>
            <a:fld id="{E5DFD392-0899-4B5A-963F-7295C979FCAC}" type="slidenum">
              <a:rPr lang="en-US" smtClean="0"/>
              <a:pPr/>
              <a:t>13</a:t>
            </a:fld>
            <a:r>
              <a:rPr lang="en-US" dirty="0" smtClean="0"/>
              <a:t>/22</a:t>
            </a:r>
            <a:endParaRPr lang="en-US" dirty="0"/>
          </a:p>
        </p:txBody>
      </p:sp>
    </p:spTree>
    <p:extLst>
      <p:ext uri="{BB962C8B-B14F-4D97-AF65-F5344CB8AC3E}">
        <p14:creationId xmlns:p14="http://schemas.microsoft.com/office/powerpoint/2010/main" val="393276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0" y="28755"/>
            <a:ext cx="9144000" cy="809445"/>
          </a:xfrm>
        </p:spPr>
        <p:txBody>
          <a:bodyPr rtlCol="0">
            <a:noAutofit/>
          </a:bodyPr>
          <a:lstStyle/>
          <a:p>
            <a:pPr>
              <a:defRPr/>
            </a:pPr>
            <a:r>
              <a:rPr lang="en-US" sz="3600" b="1" dirty="0" smtClean="0">
                <a:latin typeface="Verdana" pitchFamily="34" charset="0"/>
                <a:ea typeface="Verdana" pitchFamily="34" charset="0"/>
                <a:cs typeface="Verdana" pitchFamily="34" charset="0"/>
              </a:rPr>
              <a:t> </a:t>
            </a:r>
            <a:r>
              <a:rPr lang="en-US" sz="3200" dirty="0">
                <a:solidFill>
                  <a:schemeClr val="accent6">
                    <a:lumMod val="75000"/>
                  </a:schemeClr>
                </a:solidFill>
                <a:latin typeface="Verdana" pitchFamily="34" charset="0"/>
                <a:ea typeface="Verdana" pitchFamily="34" charset="0"/>
                <a:cs typeface="Verdana" pitchFamily="34" charset="0"/>
              </a:rPr>
              <a:t>Support Services</a:t>
            </a:r>
            <a:endParaRPr lang="en-US" sz="2800" dirty="0">
              <a:solidFill>
                <a:schemeClr val="accent6">
                  <a:lumMod val="75000"/>
                </a:schemeClr>
              </a:solidFill>
              <a:latin typeface="Verdana" pitchFamily="34" charset="0"/>
              <a:ea typeface="Verdana" pitchFamily="34" charset="0"/>
              <a:cs typeface="Verdana" pitchFamily="34" charset="0"/>
            </a:endParaRPr>
          </a:p>
        </p:txBody>
      </p:sp>
      <p:sp>
        <p:nvSpPr>
          <p:cNvPr id="11" name="TextBox 10"/>
          <p:cNvSpPr txBox="1"/>
          <p:nvPr/>
        </p:nvSpPr>
        <p:spPr>
          <a:xfrm>
            <a:off x="150125" y="914400"/>
            <a:ext cx="8821738" cy="1569660"/>
          </a:xfrm>
          <a:prstGeom prst="rect">
            <a:avLst/>
          </a:prstGeom>
          <a:noFill/>
        </p:spPr>
        <p:txBody>
          <a:bodyPr wrap="square" rtlCol="0">
            <a:spAutoFit/>
          </a:bodyPr>
          <a:lstStyle/>
          <a:p>
            <a:endParaRPr lang="en-IN" sz="2400" dirty="0" smtClean="0">
              <a:latin typeface="Arial" pitchFamily="34" charset="0"/>
              <a:cs typeface="Arial" pitchFamily="34" charset="0"/>
            </a:endParaRPr>
          </a:p>
          <a:p>
            <a:endParaRPr lang="en-IN" sz="2400" dirty="0"/>
          </a:p>
          <a:p>
            <a:endParaRPr lang="en-US" sz="2400" dirty="0"/>
          </a:p>
          <a:p>
            <a:endParaRPr lang="en-US" sz="2400" dirty="0"/>
          </a:p>
        </p:txBody>
      </p:sp>
      <p:sp>
        <p:nvSpPr>
          <p:cNvPr id="4" name="Rectangle 3"/>
          <p:cNvSpPr/>
          <p:nvPr/>
        </p:nvSpPr>
        <p:spPr>
          <a:xfrm>
            <a:off x="150125" y="885967"/>
            <a:ext cx="8824013" cy="5324535"/>
          </a:xfrm>
          <a:prstGeom prst="rect">
            <a:avLst/>
          </a:prstGeom>
        </p:spPr>
        <p:txBody>
          <a:bodyPr wrap="square">
            <a:spAutoFit/>
          </a:bodyPr>
          <a:lstStyle/>
          <a:p>
            <a:r>
              <a:rPr lang="en-IN" sz="2000" dirty="0">
                <a:latin typeface="Arial" pitchFamily="34" charset="0"/>
                <a:cs typeface="Arial" pitchFamily="34" charset="0"/>
              </a:rPr>
              <a:t>Systemart uses its expertise in these support services to deliver solutions that provide value to its clients by achieving business objectives such as reducing costs and improving business processes.</a:t>
            </a:r>
          </a:p>
          <a:p>
            <a:r>
              <a:rPr lang="en-US" sz="2000" dirty="0" smtClean="0">
                <a:latin typeface="Arial" pitchFamily="34" charset="0"/>
                <a:cs typeface="Arial" pitchFamily="34" charset="0"/>
              </a:rPr>
              <a:t>  </a:t>
            </a:r>
            <a:r>
              <a:rPr lang="en-US" sz="2000" dirty="0">
                <a:latin typeface="Arial" pitchFamily="34" charset="0"/>
                <a:cs typeface="Arial" pitchFamily="34" charset="0"/>
              </a:rPr>
              <a:t>Our Service Portfolio includes</a:t>
            </a:r>
            <a:r>
              <a:rPr lang="en-US" sz="2000" dirty="0" smtClean="0">
                <a:latin typeface="Arial" pitchFamily="34" charset="0"/>
                <a:cs typeface="Arial" pitchFamily="34" charset="0"/>
              </a:rPr>
              <a:t>:</a:t>
            </a:r>
          </a:p>
          <a:p>
            <a:endParaRPr lang="en-US" sz="2000" dirty="0">
              <a:latin typeface="Arial" pitchFamily="34" charset="0"/>
              <a:cs typeface="Arial" pitchFamily="34" charset="0"/>
            </a:endParaRPr>
          </a:p>
          <a:p>
            <a:pPr marL="285750" indent="-285750">
              <a:buFont typeface="Wingdings" pitchFamily="2" charset="2"/>
              <a:buChar char="v"/>
            </a:pPr>
            <a:r>
              <a:rPr lang="en-IN" sz="2000" dirty="0" smtClean="0">
                <a:latin typeface="Arial" pitchFamily="34" charset="0"/>
                <a:cs typeface="Arial" pitchFamily="34" charset="0"/>
              </a:rPr>
              <a:t>Customer </a:t>
            </a:r>
            <a:r>
              <a:rPr lang="en-IN" sz="2000" dirty="0">
                <a:latin typeface="Arial" pitchFamily="34" charset="0"/>
                <a:cs typeface="Arial" pitchFamily="34" charset="0"/>
              </a:rPr>
              <a:t>Support Services </a:t>
            </a:r>
            <a:endParaRPr lang="en-IN" sz="2000" dirty="0" smtClean="0">
              <a:latin typeface="Arial" pitchFamily="34" charset="0"/>
              <a:cs typeface="Arial" pitchFamily="34" charset="0"/>
            </a:endParaRPr>
          </a:p>
          <a:p>
            <a:pPr marL="742950" lvl="1" indent="-285750">
              <a:buFont typeface="Wingdings" pitchFamily="2" charset="2"/>
              <a:buChar char="Ø"/>
            </a:pPr>
            <a:r>
              <a:rPr lang="en-IN" sz="2000" dirty="0" smtClean="0">
                <a:latin typeface="Arial" pitchFamily="34" charset="0"/>
                <a:cs typeface="Arial" pitchFamily="34" charset="0"/>
              </a:rPr>
              <a:t>Live </a:t>
            </a:r>
            <a:r>
              <a:rPr lang="en-IN" sz="2000" dirty="0">
                <a:latin typeface="Arial" pitchFamily="34" charset="0"/>
                <a:cs typeface="Arial" pitchFamily="34" charset="0"/>
              </a:rPr>
              <a:t>Chat</a:t>
            </a:r>
          </a:p>
          <a:p>
            <a:pPr marL="742950" lvl="1" indent="-285750">
              <a:buFont typeface="Wingdings" pitchFamily="2" charset="2"/>
              <a:buChar char="Ø"/>
            </a:pPr>
            <a:r>
              <a:rPr lang="en-IN" sz="2000" dirty="0">
                <a:latin typeface="Arial" pitchFamily="34" charset="0"/>
                <a:cs typeface="Arial" pitchFamily="34" charset="0"/>
              </a:rPr>
              <a:t>Email Support</a:t>
            </a:r>
          </a:p>
          <a:p>
            <a:pPr marL="742950" lvl="1" indent="-285750">
              <a:buFont typeface="Wingdings" pitchFamily="2" charset="2"/>
              <a:buChar char="Ø"/>
            </a:pPr>
            <a:r>
              <a:rPr lang="en-IN" sz="2000" dirty="0">
                <a:latin typeface="Arial" pitchFamily="34" charset="0"/>
                <a:cs typeface="Arial" pitchFamily="34" charset="0"/>
              </a:rPr>
              <a:t>Customer </a:t>
            </a:r>
            <a:r>
              <a:rPr lang="en-IN" sz="2000" dirty="0" smtClean="0">
                <a:latin typeface="Arial" pitchFamily="34" charset="0"/>
                <a:cs typeface="Arial" pitchFamily="34" charset="0"/>
              </a:rPr>
              <a:t>Support</a:t>
            </a:r>
          </a:p>
          <a:p>
            <a:pPr lvl="1"/>
            <a:endParaRPr lang="en-IN" sz="2000" dirty="0">
              <a:latin typeface="Arial" pitchFamily="34" charset="0"/>
              <a:cs typeface="Arial" pitchFamily="34" charset="0"/>
            </a:endParaRPr>
          </a:p>
          <a:p>
            <a:pPr marL="285750" indent="-285750">
              <a:buFont typeface="Wingdings" pitchFamily="2" charset="2"/>
              <a:buChar char="v"/>
            </a:pPr>
            <a:r>
              <a:rPr lang="en-IN" sz="2000" dirty="0">
                <a:latin typeface="Arial" pitchFamily="34" charset="0"/>
                <a:cs typeface="Arial" pitchFamily="34" charset="0"/>
              </a:rPr>
              <a:t>Procurement Services </a:t>
            </a:r>
            <a:endParaRPr lang="en-IN" sz="2000" dirty="0" smtClean="0">
              <a:latin typeface="Arial" pitchFamily="34" charset="0"/>
              <a:cs typeface="Arial" pitchFamily="34" charset="0"/>
            </a:endParaRPr>
          </a:p>
          <a:p>
            <a:pPr marL="742950" lvl="1" indent="-285750">
              <a:buFont typeface="Wingdings" pitchFamily="2" charset="2"/>
              <a:buChar char="Ø"/>
            </a:pPr>
            <a:r>
              <a:rPr lang="en-IN" sz="2000" dirty="0" smtClean="0">
                <a:latin typeface="Arial" pitchFamily="34" charset="0"/>
                <a:cs typeface="Arial" pitchFamily="34" charset="0"/>
              </a:rPr>
              <a:t>Bid </a:t>
            </a:r>
            <a:r>
              <a:rPr lang="en-IN" sz="2000" dirty="0">
                <a:latin typeface="Arial" pitchFamily="34" charset="0"/>
                <a:cs typeface="Arial" pitchFamily="34" charset="0"/>
              </a:rPr>
              <a:t>Preparation </a:t>
            </a:r>
            <a:r>
              <a:rPr lang="en-IN" sz="2000" dirty="0" smtClean="0">
                <a:latin typeface="Arial" pitchFamily="34" charset="0"/>
                <a:cs typeface="Arial" pitchFamily="34" charset="0"/>
              </a:rPr>
              <a:t>                                                             </a:t>
            </a:r>
            <a:endParaRPr lang="en-IN" sz="2000" dirty="0">
              <a:latin typeface="Arial" pitchFamily="34" charset="0"/>
              <a:cs typeface="Arial" pitchFamily="34" charset="0"/>
            </a:endParaRPr>
          </a:p>
          <a:p>
            <a:pPr marL="742950" lvl="1" indent="-285750">
              <a:buFont typeface="Wingdings" pitchFamily="2" charset="2"/>
              <a:buChar char="Ø"/>
            </a:pPr>
            <a:r>
              <a:rPr lang="en-IN" sz="2000" dirty="0">
                <a:latin typeface="Arial" pitchFamily="34" charset="0"/>
                <a:cs typeface="Arial" pitchFamily="34" charset="0"/>
              </a:rPr>
              <a:t>Bid Solicitation</a:t>
            </a:r>
          </a:p>
          <a:p>
            <a:pPr marL="742950" lvl="1" indent="-285750">
              <a:buFont typeface="Wingdings" pitchFamily="2" charset="2"/>
              <a:buChar char="Ø"/>
            </a:pPr>
            <a:r>
              <a:rPr lang="en-IN" sz="2000" dirty="0">
                <a:latin typeface="Arial" pitchFamily="34" charset="0"/>
                <a:cs typeface="Arial" pitchFamily="34" charset="0"/>
              </a:rPr>
              <a:t>Analysis and </a:t>
            </a:r>
            <a:r>
              <a:rPr lang="en-IN" sz="2000" dirty="0" smtClean="0">
                <a:latin typeface="Arial" pitchFamily="34" charset="0"/>
                <a:cs typeface="Arial" pitchFamily="34" charset="0"/>
              </a:rPr>
              <a:t>Reporting</a:t>
            </a:r>
          </a:p>
          <a:p>
            <a:pPr marL="742950" lvl="1" indent="-285750">
              <a:buFont typeface="Wingdings" pitchFamily="2" charset="2"/>
              <a:buChar char="Ø"/>
            </a:pPr>
            <a:r>
              <a:rPr lang="en-IN" sz="2000" dirty="0">
                <a:latin typeface="Arial" pitchFamily="34" charset="0"/>
                <a:cs typeface="Arial" pitchFamily="34" charset="0"/>
              </a:rPr>
              <a:t>Procurement Portal for Competitive Bidding</a:t>
            </a:r>
          </a:p>
          <a:p>
            <a:pPr marL="742950" lvl="1" indent="-285750">
              <a:buFont typeface="Wingdings" pitchFamily="2" charset="2"/>
              <a:buChar char="Ø"/>
            </a:pPr>
            <a:r>
              <a:rPr lang="en-IN" sz="2000" dirty="0">
                <a:latin typeface="Arial" pitchFamily="34" charset="0"/>
                <a:cs typeface="Arial" pitchFamily="34" charset="0"/>
              </a:rPr>
              <a:t>Contract and Vendor Management</a:t>
            </a:r>
          </a:p>
          <a:p>
            <a:pPr marL="742950" lvl="1" indent="-285750">
              <a:buFont typeface="Wingdings" pitchFamily="2" charset="2"/>
              <a:buChar char="Ø"/>
            </a:pPr>
            <a:endParaRPr lang="en-IN" sz="2000" dirty="0">
              <a:latin typeface="Arial" pitchFamily="34" charset="0"/>
              <a:cs typeface="Arial" pitchFamily="34" charset="0"/>
            </a:endParaRPr>
          </a:p>
        </p:txBody>
      </p:sp>
      <p:pic>
        <p:nvPicPr>
          <p:cNvPr id="2051" name="Picture 3"/>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512660" y="4191000"/>
            <a:ext cx="2352675" cy="1743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Footer Placeholder 1"/>
          <p:cNvSpPr>
            <a:spLocks noGrp="1"/>
          </p:cNvSpPr>
          <p:nvPr>
            <p:ph type="ftr" sz="quarter" idx="3"/>
          </p:nvPr>
        </p:nvSpPr>
        <p:spPr/>
        <p:txBody>
          <a:bodyPr/>
          <a:lstStyle/>
          <a:p>
            <a:r>
              <a:rPr lang="en-US" dirty="0" smtClean="0"/>
              <a:t>www.systemart.com</a:t>
            </a:r>
            <a:endParaRPr lang="en-US" dirty="0"/>
          </a:p>
        </p:txBody>
      </p:sp>
      <p:sp>
        <p:nvSpPr>
          <p:cNvPr id="5" name="Slide Number Placeholder 4"/>
          <p:cNvSpPr>
            <a:spLocks noGrp="1"/>
          </p:cNvSpPr>
          <p:nvPr>
            <p:ph type="sldNum" sz="quarter" idx="4"/>
          </p:nvPr>
        </p:nvSpPr>
        <p:spPr/>
        <p:txBody>
          <a:bodyPr/>
          <a:lstStyle/>
          <a:p>
            <a:fld id="{E5DFD392-0899-4B5A-963F-7295C979FCAC}" type="slidenum">
              <a:rPr lang="en-US" smtClean="0"/>
              <a:pPr/>
              <a:t>14</a:t>
            </a:fld>
            <a:r>
              <a:rPr lang="en-US" dirty="0" smtClean="0"/>
              <a:t>/22</a:t>
            </a:r>
            <a:endParaRPr lang="en-US" dirty="0"/>
          </a:p>
        </p:txBody>
      </p:sp>
    </p:spTree>
    <p:extLst>
      <p:ext uri="{BB962C8B-B14F-4D97-AF65-F5344CB8AC3E}">
        <p14:creationId xmlns:p14="http://schemas.microsoft.com/office/powerpoint/2010/main" val="36689053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0" y="28755"/>
            <a:ext cx="9144000" cy="1261198"/>
          </a:xfrm>
        </p:spPr>
        <p:txBody>
          <a:bodyPr rtlCol="0">
            <a:noAutofit/>
          </a:bodyPr>
          <a:lstStyle/>
          <a:p>
            <a:pPr>
              <a:defRPr/>
            </a:pPr>
            <a:r>
              <a:rPr lang="en-US" sz="3600" b="1" dirty="0" smtClean="0">
                <a:latin typeface="Verdana" pitchFamily="34" charset="0"/>
                <a:ea typeface="Verdana" pitchFamily="34" charset="0"/>
                <a:cs typeface="Verdana" pitchFamily="34" charset="0"/>
              </a:rPr>
              <a:t> </a:t>
            </a:r>
            <a:r>
              <a:rPr lang="en-US" sz="3200" dirty="0">
                <a:solidFill>
                  <a:schemeClr val="accent6">
                    <a:lumMod val="75000"/>
                  </a:schemeClr>
                </a:solidFill>
                <a:latin typeface="Verdana" pitchFamily="34" charset="0"/>
                <a:ea typeface="Verdana" pitchFamily="34" charset="0"/>
                <a:cs typeface="Verdana" pitchFamily="34" charset="0"/>
              </a:rPr>
              <a:t>Support Services Cont.</a:t>
            </a:r>
          </a:p>
        </p:txBody>
      </p:sp>
      <p:sp>
        <p:nvSpPr>
          <p:cNvPr id="11" name="TextBox 10"/>
          <p:cNvSpPr txBox="1"/>
          <p:nvPr/>
        </p:nvSpPr>
        <p:spPr>
          <a:xfrm>
            <a:off x="236193" y="1428551"/>
            <a:ext cx="8821738" cy="1569660"/>
          </a:xfrm>
          <a:prstGeom prst="rect">
            <a:avLst/>
          </a:prstGeom>
          <a:noFill/>
        </p:spPr>
        <p:txBody>
          <a:bodyPr wrap="square" rtlCol="0">
            <a:spAutoFit/>
          </a:bodyPr>
          <a:lstStyle/>
          <a:p>
            <a:endParaRPr lang="en-IN" sz="2400" dirty="0" smtClean="0">
              <a:latin typeface="Arial" pitchFamily="34" charset="0"/>
              <a:cs typeface="Arial" pitchFamily="34" charset="0"/>
            </a:endParaRPr>
          </a:p>
          <a:p>
            <a:endParaRPr lang="en-IN" sz="2400" dirty="0"/>
          </a:p>
          <a:p>
            <a:endParaRPr lang="en-US" sz="2400" dirty="0"/>
          </a:p>
          <a:p>
            <a:endParaRPr lang="en-US" sz="2400" dirty="0"/>
          </a:p>
        </p:txBody>
      </p:sp>
      <p:sp>
        <p:nvSpPr>
          <p:cNvPr id="5" name="Rectangle 4"/>
          <p:cNvSpPr/>
          <p:nvPr/>
        </p:nvSpPr>
        <p:spPr>
          <a:xfrm>
            <a:off x="150125" y="1289953"/>
            <a:ext cx="8993875" cy="4154984"/>
          </a:xfrm>
          <a:prstGeom prst="rect">
            <a:avLst/>
          </a:prstGeom>
        </p:spPr>
        <p:txBody>
          <a:bodyPr wrap="square">
            <a:spAutoFit/>
          </a:bodyPr>
          <a:lstStyle/>
          <a:p>
            <a:pPr marL="285750" indent="-285750">
              <a:buFont typeface="Wingdings" pitchFamily="2" charset="2"/>
              <a:buChar char="v"/>
            </a:pPr>
            <a:r>
              <a:rPr lang="en-IN" sz="2400" dirty="0" smtClean="0">
                <a:latin typeface="Arial" pitchFamily="34" charset="0"/>
                <a:cs typeface="Arial" pitchFamily="34" charset="0"/>
              </a:rPr>
              <a:t> </a:t>
            </a:r>
            <a:r>
              <a:rPr lang="en-IN" sz="2400" dirty="0">
                <a:latin typeface="Arial" pitchFamily="34" charset="0"/>
                <a:cs typeface="Arial" pitchFamily="34" charset="0"/>
              </a:rPr>
              <a:t>Administrative Support Services </a:t>
            </a:r>
            <a:endParaRPr lang="en-IN" sz="2400" dirty="0" smtClean="0">
              <a:latin typeface="Arial" pitchFamily="34" charset="0"/>
              <a:cs typeface="Arial" pitchFamily="34" charset="0"/>
            </a:endParaRPr>
          </a:p>
          <a:p>
            <a:endParaRPr lang="en-IN" sz="2400" dirty="0">
              <a:latin typeface="Arial" pitchFamily="34" charset="0"/>
              <a:cs typeface="Arial" pitchFamily="34" charset="0"/>
            </a:endParaRPr>
          </a:p>
          <a:p>
            <a:pPr marL="742950" lvl="1" indent="-285750">
              <a:buFont typeface="Wingdings" pitchFamily="2" charset="2"/>
              <a:buChar char="Ø"/>
            </a:pPr>
            <a:r>
              <a:rPr lang="en-IN" sz="2400" dirty="0">
                <a:latin typeface="Arial" pitchFamily="34" charset="0"/>
                <a:cs typeface="Arial" pitchFamily="34" charset="0"/>
              </a:rPr>
              <a:t>Travel and Logistics</a:t>
            </a:r>
          </a:p>
          <a:p>
            <a:pPr marL="742950" lvl="1" indent="-285750">
              <a:buFont typeface="Wingdings" pitchFamily="2" charset="2"/>
              <a:buChar char="Ø"/>
            </a:pPr>
            <a:r>
              <a:rPr lang="en-IN" sz="2400" dirty="0">
                <a:latin typeface="Arial" pitchFamily="34" charset="0"/>
                <a:cs typeface="Arial" pitchFamily="34" charset="0"/>
              </a:rPr>
              <a:t>Office </a:t>
            </a:r>
            <a:r>
              <a:rPr lang="en-IN" sz="2400" dirty="0" smtClean="0">
                <a:latin typeface="Arial" pitchFamily="34" charset="0"/>
                <a:cs typeface="Arial" pitchFamily="34" charset="0"/>
              </a:rPr>
              <a:t>Administration/Management</a:t>
            </a:r>
          </a:p>
          <a:p>
            <a:pPr lvl="1"/>
            <a:endParaRPr lang="en-IN" sz="2400" dirty="0">
              <a:latin typeface="Arial" pitchFamily="34" charset="0"/>
              <a:cs typeface="Arial" pitchFamily="34" charset="0"/>
            </a:endParaRPr>
          </a:p>
          <a:p>
            <a:pPr marL="285750" indent="-285750">
              <a:buFont typeface="Wingdings" pitchFamily="2" charset="2"/>
              <a:buChar char="v"/>
            </a:pPr>
            <a:r>
              <a:rPr lang="en-IN" sz="2400" dirty="0">
                <a:latin typeface="Arial" pitchFamily="34" charset="0"/>
                <a:cs typeface="Arial" pitchFamily="34" charset="0"/>
              </a:rPr>
              <a:t> Sales Support </a:t>
            </a:r>
            <a:endParaRPr lang="en-IN" sz="2400" dirty="0" smtClean="0">
              <a:latin typeface="Arial" pitchFamily="34" charset="0"/>
              <a:cs typeface="Arial" pitchFamily="34" charset="0"/>
            </a:endParaRPr>
          </a:p>
          <a:p>
            <a:endParaRPr lang="en-IN" sz="2400" dirty="0">
              <a:latin typeface="Arial" pitchFamily="34" charset="0"/>
              <a:cs typeface="Arial" pitchFamily="34" charset="0"/>
            </a:endParaRPr>
          </a:p>
          <a:p>
            <a:pPr marL="742950" lvl="1" indent="-285750">
              <a:buFont typeface="Wingdings" pitchFamily="2" charset="2"/>
              <a:buChar char="Ø"/>
            </a:pPr>
            <a:r>
              <a:rPr lang="en-IN" sz="2400" dirty="0">
                <a:latin typeface="Arial" pitchFamily="34" charset="0"/>
                <a:cs typeface="Arial" pitchFamily="34" charset="0"/>
              </a:rPr>
              <a:t>Sales Representatives </a:t>
            </a:r>
          </a:p>
          <a:p>
            <a:pPr marL="742950" lvl="1" indent="-285750">
              <a:buFont typeface="Wingdings" pitchFamily="2" charset="2"/>
              <a:buChar char="Ø"/>
            </a:pPr>
            <a:r>
              <a:rPr lang="en-IN" sz="2400" dirty="0">
                <a:latin typeface="Arial" pitchFamily="34" charset="0"/>
                <a:cs typeface="Arial" pitchFamily="34" charset="0"/>
              </a:rPr>
              <a:t>Market </a:t>
            </a:r>
            <a:r>
              <a:rPr lang="en-IN" sz="2400" dirty="0" smtClean="0">
                <a:latin typeface="Arial" pitchFamily="34" charset="0"/>
                <a:cs typeface="Arial" pitchFamily="34" charset="0"/>
              </a:rPr>
              <a:t>Research</a:t>
            </a:r>
          </a:p>
          <a:p>
            <a:pPr lvl="1"/>
            <a:endParaRPr lang="en-IN" sz="2400" dirty="0">
              <a:latin typeface="Arial" pitchFamily="34" charset="0"/>
              <a:cs typeface="Arial" pitchFamily="34" charset="0"/>
            </a:endParaRPr>
          </a:p>
          <a:p>
            <a:pPr marL="285750" indent="-285750">
              <a:buFont typeface="Wingdings" pitchFamily="2" charset="2"/>
              <a:buChar char="v"/>
            </a:pPr>
            <a:r>
              <a:rPr lang="en-IN" sz="2400" dirty="0">
                <a:latin typeface="Arial" pitchFamily="34" charset="0"/>
                <a:cs typeface="Arial" pitchFamily="34" charset="0"/>
              </a:rPr>
              <a:t> Data Entry Services</a:t>
            </a:r>
          </a:p>
        </p:txBody>
      </p:sp>
      <p:pic>
        <p:nvPicPr>
          <p:cNvPr id="1026" name="Picture 2" descr="http://www.imageprosfranchise.com/images/stories/cs-rep.pn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53200" y="4895848"/>
            <a:ext cx="2343150" cy="1619251"/>
          </a:xfrm>
          <a:prstGeom prst="rect">
            <a:avLst/>
          </a:prstGeom>
          <a:noFill/>
          <a:extLst>
            <a:ext uri="{909E8E84-426E-40DD-AFC4-6F175D3DCCD1}">
              <a14:hiddenFill xmlns:a14="http://schemas.microsoft.com/office/drawing/2010/main">
                <a:solidFill>
                  <a:srgbClr val="FFFFFF"/>
                </a:solidFill>
              </a14:hiddenFill>
            </a:ext>
          </a:extLst>
        </p:spPr>
      </p:pic>
      <p:sp>
        <p:nvSpPr>
          <p:cNvPr id="10" name="Footer Placeholder 1"/>
          <p:cNvSpPr txBox="1">
            <a:spLocks/>
          </p:cNvSpPr>
          <p:nvPr/>
        </p:nvSpPr>
        <p:spPr>
          <a:xfrm>
            <a:off x="3156318" y="6473540"/>
            <a:ext cx="3306584" cy="365125"/>
          </a:xfrm>
          <a:prstGeom prst="rect">
            <a:avLst/>
          </a:prstGeom>
          <a:ln>
            <a:noFill/>
          </a:ln>
        </p:spPr>
        <p:txBody>
          <a:bodyPr vert="horz" lIns="91440" tIns="45720" rIns="91440" bIns="45720" rtlCol="0" anchor="ctr"/>
          <a:lstStyle>
            <a:defPPr>
              <a:defRPr lang="en-US"/>
            </a:defPPr>
            <a:lvl1pPr marL="0" algn="ctr" defTabSz="914400" rtl="0" eaLnBrk="1" latinLnBrk="0" hangingPunct="1">
              <a:defRPr sz="1400" b="1" kern="1200">
                <a:solidFill>
                  <a:schemeClr val="tx1">
                    <a:tint val="75000"/>
                  </a:schemeClr>
                </a:solidFill>
                <a:latin typeface="Helvetica Neue"/>
                <a:ea typeface="+mn-ea"/>
                <a:cs typeface="Helvetica Neue"/>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www.systemart.com</a:t>
            </a:r>
            <a:endParaRPr lang="en-US" dirty="0"/>
          </a:p>
        </p:txBody>
      </p:sp>
      <p:sp>
        <p:nvSpPr>
          <p:cNvPr id="2" name="Footer Placeholder 1"/>
          <p:cNvSpPr>
            <a:spLocks noGrp="1"/>
          </p:cNvSpPr>
          <p:nvPr>
            <p:ph type="ftr" sz="quarter" idx="3"/>
          </p:nvPr>
        </p:nvSpPr>
        <p:spPr/>
        <p:txBody>
          <a:bodyPr/>
          <a:lstStyle/>
          <a:p>
            <a:r>
              <a:rPr lang="en-US" dirty="0" smtClean="0"/>
              <a:t>www.systemart.com</a:t>
            </a:r>
            <a:endParaRPr lang="en-US" dirty="0"/>
          </a:p>
        </p:txBody>
      </p:sp>
      <p:sp>
        <p:nvSpPr>
          <p:cNvPr id="4" name="Slide Number Placeholder 3"/>
          <p:cNvSpPr>
            <a:spLocks noGrp="1"/>
          </p:cNvSpPr>
          <p:nvPr>
            <p:ph type="sldNum" sz="quarter" idx="4"/>
          </p:nvPr>
        </p:nvSpPr>
        <p:spPr/>
        <p:txBody>
          <a:bodyPr/>
          <a:lstStyle/>
          <a:p>
            <a:fld id="{E5DFD392-0899-4B5A-963F-7295C979FCAC}" type="slidenum">
              <a:rPr lang="en-US" smtClean="0"/>
              <a:pPr/>
              <a:t>15</a:t>
            </a:fld>
            <a:r>
              <a:rPr lang="en-US" dirty="0" smtClean="0"/>
              <a:t>/22</a:t>
            </a:r>
            <a:endParaRPr lang="en-US" dirty="0"/>
          </a:p>
        </p:txBody>
      </p:sp>
    </p:spTree>
    <p:extLst>
      <p:ext uri="{BB962C8B-B14F-4D97-AF65-F5344CB8AC3E}">
        <p14:creationId xmlns:p14="http://schemas.microsoft.com/office/powerpoint/2010/main" val="14364108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772400" cy="1470025"/>
          </a:xfrm>
        </p:spPr>
        <p:txBody>
          <a:bodyPr>
            <a:normAutofit/>
          </a:bodyPr>
          <a:lstStyle/>
          <a:p>
            <a:r>
              <a:rPr lang="en-US" sz="4000" b="1" dirty="0" smtClean="0">
                <a:solidFill>
                  <a:schemeClr val="tx2"/>
                </a:solidFill>
                <a:latin typeface="Verdana" pitchFamily="34" charset="0"/>
                <a:ea typeface="Verdana" pitchFamily="34" charset="0"/>
                <a:cs typeface="Verdana" pitchFamily="34" charset="0"/>
              </a:rPr>
              <a:t>Case Study</a:t>
            </a:r>
            <a:endParaRPr lang="en-US" sz="4000" b="1" dirty="0">
              <a:solidFill>
                <a:schemeClr val="tx2"/>
              </a:solidFill>
              <a:latin typeface="Verdana" pitchFamily="34" charset="0"/>
              <a:ea typeface="Verdana" pitchFamily="34" charset="0"/>
              <a:cs typeface="Verdana" pitchFamily="34" charset="0"/>
            </a:endParaRPr>
          </a:p>
        </p:txBody>
      </p:sp>
      <p:sp>
        <p:nvSpPr>
          <p:cNvPr id="3" name="Subtitle 2"/>
          <p:cNvSpPr>
            <a:spLocks noGrp="1"/>
          </p:cNvSpPr>
          <p:nvPr>
            <p:ph type="subTitle" idx="1"/>
          </p:nvPr>
        </p:nvSpPr>
        <p:spPr>
          <a:xfrm>
            <a:off x="1219200" y="2895600"/>
            <a:ext cx="6400800" cy="1752600"/>
          </a:xfrm>
        </p:spPr>
        <p:txBody>
          <a:bodyPr>
            <a:normAutofit/>
          </a:bodyPr>
          <a:lstStyle/>
          <a:p>
            <a:endParaRPr lang="en-US" sz="2800" b="1" dirty="0" smtClean="0">
              <a:solidFill>
                <a:schemeClr val="tx1"/>
              </a:solidFill>
              <a:latin typeface="Arial" pitchFamily="34" charset="0"/>
              <a:cs typeface="Arial" pitchFamily="34" charset="0"/>
            </a:endParaRPr>
          </a:p>
          <a:p>
            <a:r>
              <a:rPr lang="en-US" sz="2800" b="1" dirty="0" smtClean="0">
                <a:solidFill>
                  <a:schemeClr val="accent1"/>
                </a:solidFill>
                <a:latin typeface="Arial" pitchFamily="34" charset="0"/>
                <a:cs typeface="Arial" pitchFamily="34" charset="0"/>
              </a:rPr>
              <a:t>Client in MSP/VMS Industry- $2B in revenue. </a:t>
            </a:r>
            <a:endParaRPr lang="en-US" sz="2800" b="1" dirty="0">
              <a:solidFill>
                <a:schemeClr val="accent1"/>
              </a:solidFill>
              <a:latin typeface="Arial" pitchFamily="34" charset="0"/>
              <a:cs typeface="Arial" pitchFamily="34" charset="0"/>
            </a:endParaRPr>
          </a:p>
        </p:txBody>
      </p:sp>
      <p:pic>
        <p:nvPicPr>
          <p:cNvPr id="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172200"/>
            <a:ext cx="7620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581400" y="6454255"/>
            <a:ext cx="2236574" cy="369332"/>
          </a:xfrm>
          <a:prstGeom prst="rect">
            <a:avLst/>
          </a:prstGeom>
        </p:spPr>
        <p:txBody>
          <a:bodyPr wrap="none">
            <a:spAutoFit/>
          </a:bodyPr>
          <a:lstStyle/>
          <a:p>
            <a:r>
              <a:rPr lang="en-US" dirty="0">
                <a:solidFill>
                  <a:schemeClr val="bg1">
                    <a:lumMod val="65000"/>
                  </a:schemeClr>
                </a:solidFill>
                <a:latin typeface="Helvetica Neue"/>
              </a:rPr>
              <a:t>www.systemart.com</a:t>
            </a:r>
          </a:p>
        </p:txBody>
      </p:sp>
    </p:spTree>
    <p:extLst>
      <p:ext uri="{BB962C8B-B14F-4D97-AF65-F5344CB8AC3E}">
        <p14:creationId xmlns:p14="http://schemas.microsoft.com/office/powerpoint/2010/main" val="37729068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a:xfrm>
            <a:off x="152400" y="304800"/>
            <a:ext cx="7696200" cy="914400"/>
          </a:xfrm>
        </p:spPr>
        <p:txBody>
          <a:bodyPr rtlCol="0">
            <a:noAutofit/>
          </a:bodyPr>
          <a:lstStyle/>
          <a:p>
            <a:pPr fontAlgn="auto">
              <a:spcAft>
                <a:spcPts val="0"/>
              </a:spcAft>
              <a:defRPr/>
            </a:pPr>
            <a:r>
              <a:rPr lang="en-US" sz="3200" dirty="0">
                <a:solidFill>
                  <a:schemeClr val="accent6">
                    <a:lumMod val="75000"/>
                  </a:schemeClr>
                </a:solidFill>
                <a:latin typeface="Verdana" pitchFamily="34" charset="0"/>
                <a:ea typeface="Verdana" pitchFamily="34" charset="0"/>
                <a:cs typeface="Verdana" pitchFamily="34" charset="0"/>
              </a:rPr>
              <a:t>Engagements:</a:t>
            </a:r>
          </a:p>
        </p:txBody>
      </p:sp>
      <p:sp>
        <p:nvSpPr>
          <p:cNvPr id="10245" name="Rectangle 3"/>
          <p:cNvSpPr>
            <a:spLocks noGrp="1" noChangeArrowheads="1"/>
          </p:cNvSpPr>
          <p:nvPr>
            <p:ph idx="1"/>
          </p:nvPr>
        </p:nvSpPr>
        <p:spPr>
          <a:xfrm>
            <a:off x="304800" y="838200"/>
            <a:ext cx="8183563" cy="5257800"/>
          </a:xfrm>
        </p:spPr>
        <p:txBody>
          <a:bodyPr rtlCol="0">
            <a:normAutofit/>
          </a:bodyPr>
          <a:lstStyle/>
          <a:p>
            <a:pPr fontAlgn="auto">
              <a:lnSpc>
                <a:spcPct val="170000"/>
              </a:lnSpc>
              <a:spcAft>
                <a:spcPts val="600"/>
              </a:spcAft>
              <a:buClr>
                <a:schemeClr val="tx2"/>
              </a:buClr>
              <a:buSzPct val="90000"/>
              <a:buFont typeface="Wingdings" pitchFamily="2" charset="2"/>
              <a:buChar char="Ø"/>
              <a:defRPr/>
            </a:pPr>
            <a:endParaRPr lang="en-US" sz="2000" dirty="0" smtClean="0">
              <a:solidFill>
                <a:schemeClr val="tx1"/>
              </a:solidFill>
              <a:latin typeface="Arial" pitchFamily="34" charset="0"/>
              <a:cs typeface="Arial" pitchFamily="34" charset="0"/>
            </a:endParaRPr>
          </a:p>
          <a:p>
            <a:pPr fontAlgn="auto">
              <a:lnSpc>
                <a:spcPct val="170000"/>
              </a:lnSpc>
              <a:spcAft>
                <a:spcPts val="600"/>
              </a:spcAft>
              <a:buClr>
                <a:schemeClr val="tx2"/>
              </a:buClr>
              <a:buSzPct val="90000"/>
              <a:buFont typeface="Wingdings" pitchFamily="2" charset="2"/>
              <a:buChar char="Ø"/>
              <a:defRPr/>
            </a:pPr>
            <a:r>
              <a:rPr lang="en-US" sz="2000" dirty="0" smtClean="0">
                <a:solidFill>
                  <a:schemeClr val="tx1"/>
                </a:solidFill>
                <a:latin typeface="Arial" pitchFamily="34" charset="0"/>
                <a:cs typeface="Arial" pitchFamily="34" charset="0"/>
              </a:rPr>
              <a:t>Human Resource Outsourcing (HRO)</a:t>
            </a:r>
          </a:p>
          <a:p>
            <a:pPr lvl="1" fontAlgn="auto">
              <a:lnSpc>
                <a:spcPct val="170000"/>
              </a:lnSpc>
              <a:spcAft>
                <a:spcPts val="600"/>
              </a:spcAft>
              <a:buClr>
                <a:schemeClr val="tx2"/>
              </a:buClr>
              <a:buSzPct val="90000"/>
              <a:buFont typeface="Wingdings" pitchFamily="2" charset="2"/>
              <a:buChar char="Ø"/>
              <a:defRPr/>
            </a:pPr>
            <a:r>
              <a:rPr lang="en-US" sz="2000" dirty="0" smtClean="0">
                <a:solidFill>
                  <a:srgbClr val="002060"/>
                </a:solidFill>
                <a:latin typeface="Arial" pitchFamily="34" charset="0"/>
                <a:cs typeface="Arial" pitchFamily="34" charset="0"/>
              </a:rPr>
              <a:t>20 Processes</a:t>
            </a:r>
          </a:p>
          <a:p>
            <a:pPr fontAlgn="auto">
              <a:lnSpc>
                <a:spcPct val="170000"/>
              </a:lnSpc>
              <a:spcAft>
                <a:spcPts val="600"/>
              </a:spcAft>
              <a:buClr>
                <a:schemeClr val="tx2"/>
              </a:buClr>
              <a:buSzPct val="90000"/>
              <a:buFont typeface="Wingdings" pitchFamily="2" charset="2"/>
              <a:buChar char="Ø"/>
              <a:defRPr/>
            </a:pPr>
            <a:r>
              <a:rPr lang="en-US" sz="2000" dirty="0" smtClean="0">
                <a:solidFill>
                  <a:schemeClr val="tx1"/>
                </a:solidFill>
                <a:latin typeface="Arial" pitchFamily="34" charset="0"/>
                <a:cs typeface="Arial" pitchFamily="34" charset="0"/>
              </a:rPr>
              <a:t>Finance and Accounting Outsourcing (FAO)</a:t>
            </a:r>
          </a:p>
          <a:p>
            <a:pPr lvl="1" fontAlgn="auto">
              <a:lnSpc>
                <a:spcPct val="170000"/>
              </a:lnSpc>
              <a:spcAft>
                <a:spcPts val="600"/>
              </a:spcAft>
              <a:buClr>
                <a:schemeClr val="tx2"/>
              </a:buClr>
              <a:buSzPct val="90000"/>
              <a:buFont typeface="Wingdings" pitchFamily="2" charset="2"/>
              <a:buChar char="Ø"/>
              <a:defRPr/>
            </a:pPr>
            <a:r>
              <a:rPr lang="en-US" sz="2000" dirty="0" smtClean="0">
                <a:solidFill>
                  <a:srgbClr val="002060"/>
                </a:solidFill>
                <a:latin typeface="Arial" pitchFamily="34" charset="0"/>
                <a:cs typeface="Arial" pitchFamily="34" charset="0"/>
              </a:rPr>
              <a:t>18 Processes </a:t>
            </a:r>
          </a:p>
          <a:p>
            <a:pPr fontAlgn="auto">
              <a:lnSpc>
                <a:spcPct val="170000"/>
              </a:lnSpc>
              <a:spcAft>
                <a:spcPts val="600"/>
              </a:spcAft>
              <a:buClr>
                <a:schemeClr val="tx2"/>
              </a:buClr>
              <a:buSzPct val="90000"/>
              <a:buFont typeface="Wingdings" pitchFamily="2" charset="2"/>
              <a:buChar char="Ø"/>
              <a:defRPr/>
            </a:pPr>
            <a:r>
              <a:rPr lang="en-US" sz="2000" dirty="0" smtClean="0">
                <a:solidFill>
                  <a:schemeClr val="tx1"/>
                </a:solidFill>
                <a:latin typeface="Arial" pitchFamily="34" charset="0"/>
                <a:cs typeface="Arial" pitchFamily="34" charset="0"/>
              </a:rPr>
              <a:t>RPO:  Contingent and Permanent Recruiting</a:t>
            </a:r>
          </a:p>
          <a:p>
            <a:pPr fontAlgn="auto">
              <a:lnSpc>
                <a:spcPct val="170000"/>
              </a:lnSpc>
              <a:spcAft>
                <a:spcPts val="600"/>
              </a:spcAft>
              <a:buClr>
                <a:schemeClr val="tx2"/>
              </a:buClr>
              <a:buSzPct val="90000"/>
              <a:buFont typeface="Wingdings" pitchFamily="2" charset="2"/>
              <a:buChar char="Ø"/>
              <a:defRPr/>
            </a:pPr>
            <a:r>
              <a:rPr lang="en-US" sz="2000" dirty="0" smtClean="0">
                <a:solidFill>
                  <a:schemeClr val="tx1"/>
                </a:solidFill>
                <a:latin typeface="Arial" pitchFamily="34" charset="0"/>
                <a:cs typeface="Arial" pitchFamily="34" charset="0"/>
              </a:rPr>
              <a:t>Software Development:  Various Engagements</a:t>
            </a:r>
          </a:p>
          <a:p>
            <a:pPr marL="0" indent="0" fontAlgn="auto">
              <a:lnSpc>
                <a:spcPct val="170000"/>
              </a:lnSpc>
              <a:spcAft>
                <a:spcPts val="600"/>
              </a:spcAft>
              <a:buClr>
                <a:schemeClr val="tx2"/>
              </a:buClr>
              <a:buSzPct val="90000"/>
              <a:buNone/>
              <a:defRPr/>
            </a:pPr>
            <a:endParaRPr lang="en-US" sz="2000" dirty="0" smtClean="0">
              <a:solidFill>
                <a:schemeClr val="tx2"/>
              </a:solidFill>
            </a:endParaRPr>
          </a:p>
          <a:p>
            <a:pPr marL="457200" lvl="1" indent="0" fontAlgn="auto">
              <a:lnSpc>
                <a:spcPct val="170000"/>
              </a:lnSpc>
              <a:spcAft>
                <a:spcPts val="600"/>
              </a:spcAft>
              <a:buClr>
                <a:schemeClr val="tx2"/>
              </a:buClr>
              <a:buSzPct val="90000"/>
              <a:buNone/>
              <a:defRPr/>
            </a:pPr>
            <a:endParaRPr lang="en-US" sz="2200" dirty="0" smtClean="0">
              <a:solidFill>
                <a:schemeClr val="tx2"/>
              </a:solidFill>
            </a:endParaRPr>
          </a:p>
        </p:txBody>
      </p:sp>
      <p:pic>
        <p:nvPicPr>
          <p:cNvPr id="6"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172200"/>
            <a:ext cx="7620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Footer Placeholder 2"/>
          <p:cNvSpPr>
            <a:spLocks noGrp="1"/>
          </p:cNvSpPr>
          <p:nvPr>
            <p:ph type="ftr" sz="quarter" idx="11"/>
          </p:nvPr>
        </p:nvSpPr>
        <p:spPr/>
        <p:txBody>
          <a:bodyPr/>
          <a:lstStyle/>
          <a:p>
            <a:r>
              <a:rPr lang="en-US" dirty="0" smtClean="0"/>
              <a:t>www.systemart.com</a:t>
            </a:r>
            <a:endParaRPr lang="en-US" dirty="0"/>
          </a:p>
        </p:txBody>
      </p:sp>
      <p:sp>
        <p:nvSpPr>
          <p:cNvPr id="4" name="Slide Number Placeholder 3"/>
          <p:cNvSpPr>
            <a:spLocks noGrp="1"/>
          </p:cNvSpPr>
          <p:nvPr>
            <p:ph type="sldNum" sz="quarter" idx="12"/>
          </p:nvPr>
        </p:nvSpPr>
        <p:spPr/>
        <p:txBody>
          <a:bodyPr/>
          <a:lstStyle/>
          <a:p>
            <a:fld id="{E5DFD392-0899-4B5A-963F-7295C979FCAC}" type="slidenum">
              <a:rPr lang="en-US" smtClean="0"/>
              <a:pPr/>
              <a:t>17</a:t>
            </a:fld>
            <a:r>
              <a:rPr lang="en-US" dirty="0" smtClean="0"/>
              <a:t>/22</a:t>
            </a:r>
            <a:endParaRPr lang="en-US" dirty="0"/>
          </a:p>
        </p:txBody>
      </p:sp>
    </p:spTree>
    <p:extLst>
      <p:ext uri="{BB962C8B-B14F-4D97-AF65-F5344CB8AC3E}">
        <p14:creationId xmlns:p14="http://schemas.microsoft.com/office/powerpoint/2010/main" val="29318275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a:xfrm>
            <a:off x="180833" y="0"/>
            <a:ext cx="7315200" cy="914400"/>
          </a:xfrm>
        </p:spPr>
        <p:txBody>
          <a:bodyPr rtlCol="0">
            <a:noAutofit/>
          </a:bodyPr>
          <a:lstStyle/>
          <a:p>
            <a:pPr algn="l" fontAlgn="auto">
              <a:spcAft>
                <a:spcPts val="0"/>
              </a:spcAft>
              <a:defRPr/>
            </a:pPr>
            <a:r>
              <a:rPr lang="en-US" sz="3200" dirty="0">
                <a:solidFill>
                  <a:schemeClr val="accent6">
                    <a:lumMod val="75000"/>
                  </a:schemeClr>
                </a:solidFill>
                <a:latin typeface="Verdana" pitchFamily="34" charset="0"/>
                <a:ea typeface="Verdana" pitchFamily="34" charset="0"/>
                <a:cs typeface="Verdana" pitchFamily="34" charset="0"/>
              </a:rPr>
              <a:t>Engagements:</a:t>
            </a:r>
          </a:p>
        </p:txBody>
      </p:sp>
      <p:sp>
        <p:nvSpPr>
          <p:cNvPr id="10245" name="Rectangle 3"/>
          <p:cNvSpPr>
            <a:spLocks noGrp="1" noChangeArrowheads="1"/>
          </p:cNvSpPr>
          <p:nvPr>
            <p:ph idx="1"/>
          </p:nvPr>
        </p:nvSpPr>
        <p:spPr>
          <a:xfrm>
            <a:off x="304800" y="838200"/>
            <a:ext cx="8382000" cy="5562600"/>
          </a:xfrm>
        </p:spPr>
        <p:txBody>
          <a:bodyPr rtlCol="0">
            <a:normAutofit fontScale="92500" lnSpcReduction="10000"/>
          </a:bodyPr>
          <a:lstStyle/>
          <a:p>
            <a:pPr fontAlgn="auto">
              <a:lnSpc>
                <a:spcPct val="170000"/>
              </a:lnSpc>
              <a:spcAft>
                <a:spcPts val="600"/>
              </a:spcAft>
              <a:buClr>
                <a:schemeClr val="tx2"/>
              </a:buClr>
              <a:buSzPct val="90000"/>
              <a:buFont typeface="Wingdings" pitchFamily="2" charset="2"/>
              <a:buChar char="Ø"/>
              <a:defRPr/>
            </a:pPr>
            <a:r>
              <a:rPr lang="en-US" sz="2600" dirty="0" smtClean="0">
                <a:solidFill>
                  <a:schemeClr val="tx1"/>
                </a:solidFill>
                <a:latin typeface="Arial" pitchFamily="34" charset="0"/>
                <a:cs typeface="Arial" pitchFamily="34" charset="0"/>
              </a:rPr>
              <a:t>Geographic  Coverage:</a:t>
            </a:r>
          </a:p>
          <a:p>
            <a:pPr lvl="1" fontAlgn="auto">
              <a:lnSpc>
                <a:spcPct val="170000"/>
              </a:lnSpc>
              <a:spcAft>
                <a:spcPts val="600"/>
              </a:spcAft>
              <a:buClr>
                <a:schemeClr val="tx2"/>
              </a:buClr>
              <a:buSzPct val="90000"/>
              <a:defRPr/>
            </a:pPr>
            <a:r>
              <a:rPr lang="en-US" sz="2000" dirty="0" smtClean="0">
                <a:solidFill>
                  <a:srgbClr val="002060"/>
                </a:solidFill>
                <a:latin typeface="Arial" pitchFamily="34" charset="0"/>
                <a:cs typeface="Arial" pitchFamily="34" charset="0"/>
              </a:rPr>
              <a:t>North America:  USA and Canada</a:t>
            </a:r>
          </a:p>
          <a:p>
            <a:pPr lvl="1" fontAlgn="auto">
              <a:lnSpc>
                <a:spcPct val="170000"/>
              </a:lnSpc>
              <a:spcAft>
                <a:spcPts val="600"/>
              </a:spcAft>
              <a:buClr>
                <a:schemeClr val="tx2"/>
              </a:buClr>
              <a:buSzPct val="90000"/>
              <a:defRPr/>
            </a:pPr>
            <a:r>
              <a:rPr lang="en-US" sz="2000" dirty="0" smtClean="0">
                <a:solidFill>
                  <a:srgbClr val="002060"/>
                </a:solidFill>
                <a:latin typeface="Arial" pitchFamily="34" charset="0"/>
                <a:cs typeface="Arial" pitchFamily="34" charset="0"/>
              </a:rPr>
              <a:t>Europe: 	Nordics  and Germany </a:t>
            </a:r>
          </a:p>
          <a:p>
            <a:pPr lvl="1" fontAlgn="auto">
              <a:lnSpc>
                <a:spcPct val="170000"/>
              </a:lnSpc>
              <a:spcAft>
                <a:spcPts val="600"/>
              </a:spcAft>
              <a:buClr>
                <a:schemeClr val="tx2"/>
              </a:buClr>
              <a:buSzPct val="90000"/>
              <a:defRPr/>
            </a:pPr>
            <a:r>
              <a:rPr lang="en-US" sz="2000" dirty="0" smtClean="0">
                <a:solidFill>
                  <a:srgbClr val="002060"/>
                </a:solidFill>
                <a:latin typeface="Arial" pitchFamily="34" charset="0"/>
                <a:cs typeface="Arial" pitchFamily="34" charset="0"/>
              </a:rPr>
              <a:t>Asia:	India</a:t>
            </a:r>
          </a:p>
          <a:p>
            <a:pPr fontAlgn="auto">
              <a:lnSpc>
                <a:spcPct val="170000"/>
              </a:lnSpc>
              <a:spcAft>
                <a:spcPts val="600"/>
              </a:spcAft>
              <a:buClr>
                <a:schemeClr val="tx2"/>
              </a:buClr>
              <a:buSzPct val="90000"/>
              <a:buFont typeface="Wingdings" pitchFamily="2" charset="2"/>
              <a:buChar char="Ø"/>
              <a:defRPr/>
            </a:pPr>
            <a:r>
              <a:rPr lang="en-US" sz="2200" dirty="0" smtClean="0">
                <a:solidFill>
                  <a:schemeClr val="tx1"/>
                </a:solidFill>
                <a:latin typeface="Arial" pitchFamily="34" charset="0"/>
                <a:cs typeface="Arial" pitchFamily="34" charset="0"/>
              </a:rPr>
              <a:t>Business Unit Alignments:</a:t>
            </a:r>
          </a:p>
          <a:p>
            <a:pPr lvl="1" fontAlgn="auto">
              <a:lnSpc>
                <a:spcPct val="170000"/>
              </a:lnSpc>
              <a:spcAft>
                <a:spcPts val="600"/>
              </a:spcAft>
              <a:buClr>
                <a:schemeClr val="tx2"/>
              </a:buClr>
              <a:buSzPct val="90000"/>
              <a:defRPr/>
            </a:pPr>
            <a:r>
              <a:rPr lang="en-US" sz="2000" dirty="0" smtClean="0">
                <a:solidFill>
                  <a:srgbClr val="002060"/>
                </a:solidFill>
                <a:latin typeface="Arial" pitchFamily="34" charset="0"/>
                <a:cs typeface="Arial" pitchFamily="34" charset="0"/>
              </a:rPr>
              <a:t>Finance and Accounting</a:t>
            </a:r>
          </a:p>
          <a:p>
            <a:pPr lvl="1" fontAlgn="auto">
              <a:lnSpc>
                <a:spcPct val="170000"/>
              </a:lnSpc>
              <a:spcAft>
                <a:spcPts val="600"/>
              </a:spcAft>
              <a:buClr>
                <a:schemeClr val="tx2"/>
              </a:buClr>
              <a:buSzPct val="90000"/>
              <a:defRPr/>
            </a:pPr>
            <a:r>
              <a:rPr lang="en-US" sz="2000" dirty="0" smtClean="0">
                <a:solidFill>
                  <a:srgbClr val="002060"/>
                </a:solidFill>
                <a:latin typeface="Arial" pitchFamily="34" charset="0"/>
                <a:cs typeface="Arial" pitchFamily="34" charset="0"/>
              </a:rPr>
              <a:t>Operations: </a:t>
            </a:r>
          </a:p>
          <a:p>
            <a:pPr lvl="1" fontAlgn="auto">
              <a:lnSpc>
                <a:spcPct val="170000"/>
              </a:lnSpc>
              <a:spcAft>
                <a:spcPts val="600"/>
              </a:spcAft>
              <a:buClr>
                <a:schemeClr val="tx2"/>
              </a:buClr>
              <a:buSzPct val="90000"/>
              <a:defRPr/>
            </a:pPr>
            <a:r>
              <a:rPr lang="en-US" sz="2000" dirty="0" smtClean="0">
                <a:solidFill>
                  <a:srgbClr val="002060"/>
                </a:solidFill>
                <a:latin typeface="Arial" pitchFamily="34" charset="0"/>
                <a:cs typeface="Arial" pitchFamily="34" charset="0"/>
              </a:rPr>
              <a:t>IT</a:t>
            </a:r>
          </a:p>
          <a:p>
            <a:pPr lvl="1" fontAlgn="auto">
              <a:lnSpc>
                <a:spcPct val="170000"/>
              </a:lnSpc>
              <a:spcAft>
                <a:spcPts val="600"/>
              </a:spcAft>
              <a:buClr>
                <a:schemeClr val="tx2"/>
              </a:buClr>
              <a:buSzPct val="90000"/>
              <a:defRPr/>
            </a:pPr>
            <a:r>
              <a:rPr lang="en-US" sz="2000" dirty="0" smtClean="0">
                <a:solidFill>
                  <a:srgbClr val="002060"/>
                </a:solidFill>
                <a:latin typeface="Arial" pitchFamily="34" charset="0"/>
                <a:cs typeface="Arial" pitchFamily="34" charset="0"/>
              </a:rPr>
              <a:t>MSP: Vendor </a:t>
            </a:r>
          </a:p>
        </p:txBody>
      </p:sp>
      <p:sp>
        <p:nvSpPr>
          <p:cNvPr id="3" name="Rectangle 2"/>
          <p:cNvSpPr/>
          <p:nvPr/>
        </p:nvSpPr>
        <p:spPr>
          <a:xfrm>
            <a:off x="3838433" y="6488668"/>
            <a:ext cx="1467132" cy="276999"/>
          </a:xfrm>
          <a:prstGeom prst="rect">
            <a:avLst/>
          </a:prstGeom>
        </p:spPr>
        <p:txBody>
          <a:bodyPr wrap="none">
            <a:spAutoFit/>
          </a:bodyPr>
          <a:lstStyle/>
          <a:p>
            <a:pPr algn="ctr"/>
            <a:r>
              <a:rPr lang="en-US" sz="1200" dirty="0"/>
              <a:t>www.systemart.com</a:t>
            </a:r>
          </a:p>
        </p:txBody>
      </p:sp>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172200"/>
            <a:ext cx="7620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Footer Placeholder 3"/>
          <p:cNvSpPr>
            <a:spLocks noGrp="1"/>
          </p:cNvSpPr>
          <p:nvPr>
            <p:ph type="ftr" sz="quarter" idx="11"/>
          </p:nvPr>
        </p:nvSpPr>
        <p:spPr/>
        <p:txBody>
          <a:bodyPr/>
          <a:lstStyle/>
          <a:p>
            <a:r>
              <a:rPr lang="en-US" dirty="0" smtClean="0"/>
              <a:t>www.systemart.com</a:t>
            </a:r>
            <a:endParaRPr lang="en-US" dirty="0"/>
          </a:p>
        </p:txBody>
      </p:sp>
      <p:sp>
        <p:nvSpPr>
          <p:cNvPr id="5" name="Slide Number Placeholder 4"/>
          <p:cNvSpPr>
            <a:spLocks noGrp="1"/>
          </p:cNvSpPr>
          <p:nvPr>
            <p:ph type="sldNum" sz="quarter" idx="12"/>
          </p:nvPr>
        </p:nvSpPr>
        <p:spPr/>
        <p:txBody>
          <a:bodyPr/>
          <a:lstStyle/>
          <a:p>
            <a:fld id="{E5DFD392-0899-4B5A-963F-7295C979FCAC}" type="slidenum">
              <a:rPr lang="en-US" smtClean="0"/>
              <a:pPr/>
              <a:t>18</a:t>
            </a:fld>
            <a:r>
              <a:rPr lang="en-US" dirty="0" smtClean="0"/>
              <a:t>/22</a:t>
            </a:r>
            <a:endParaRPr lang="en-US" dirty="0"/>
          </a:p>
        </p:txBody>
      </p:sp>
    </p:spTree>
    <p:extLst>
      <p:ext uri="{BB962C8B-B14F-4D97-AF65-F5344CB8AC3E}">
        <p14:creationId xmlns:p14="http://schemas.microsoft.com/office/powerpoint/2010/main" val="27965689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82620" y="251413"/>
            <a:ext cx="8382000" cy="7159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baseline="0">
                <a:solidFill>
                  <a:schemeClr val="tx1"/>
                </a:solidFill>
                <a:latin typeface="Helvetica Neue"/>
                <a:ea typeface="+mj-ea"/>
                <a:cs typeface="Helvetica Neue"/>
              </a:defRPr>
            </a:lvl1pPr>
          </a:lstStyle>
          <a:p>
            <a:pPr>
              <a:defRPr/>
            </a:pPr>
            <a:r>
              <a:rPr lang="en-US" sz="3200" b="1" dirty="0">
                <a:solidFill>
                  <a:schemeClr val="accent6">
                    <a:lumMod val="75000"/>
                  </a:schemeClr>
                </a:solidFill>
                <a:latin typeface="Verdana" pitchFamily="34" charset="0"/>
                <a:ea typeface="Verdana" pitchFamily="34" charset="0"/>
                <a:cs typeface="Verdana" pitchFamily="34" charset="0"/>
              </a:rPr>
              <a:t>Results / Performance</a:t>
            </a:r>
          </a:p>
        </p:txBody>
      </p:sp>
      <p:sp>
        <p:nvSpPr>
          <p:cNvPr id="5" name="AutoShape 2" descr="data:image/jpeg;base64,/9j/4AAQSkZJRgABAQAAAQABAAD/2wCEAAkGBwgHBgkIBwgKCgkLDRYPDQwMDRsUFRAWIB0iIiAdHx8kKDQsJCYxJx8fLT0tMTU3Ojo6Iys/RD84QzQ5OjcBCgoKDQwNGg8PGjclHyU3Nzc3Nzc3Nzc3Nzc3Nzc3Nzc3Nzc3Nzc3Nzc3Nzc3Nzc3Nzc3Nzc3Nzc3Nzc3Nzc3N//AABEIAIsAiwMBIgACEQEDEQH/xAAbAAEAAgMBAQAAAAAAAAAAAAAABAUBAwYHAv/EADcQAAEDAwMCBAQEAwkAAAAAAAEAAgMEESEFEjFBUQYTImEUMnGRQoGh4SNSwQckM0NigrHR8P/EABgBAQADAQAAAAAAAAAAAAAAAAABAgME/8QAIREBAQACAgICAwEAAAAAAAAAAAECEQMxIUESUQQUIhP/2gAMAwEAAhEDEQA/APbEREBERAREQEREBERAREQEREBEWuaURRlxS3RJt9Pe1jdzzYKudWTFxLHN29LhRqiZ80m57vTxYdFGdOA4jc782rlz5rb/AC68OGSeXSoiLqcgiIgIiICL5dIxvLgo81Y1jbtz7qtykWmNvSUipa3UKuOIvja72s1VR1qtfc+YW+2Fn/ti2n4+Wt7dei4mq1qsZDYSvJIN88KPoPiaqp60R6jI59LJ6S52fLPe/bupnLKfrZfG2O+RYaQRcHB6rRLUtbdrDd3fstLlJ2wmNvT7nmbC25yeyq5Kgz3c8E24HZKmVxIu4X73UCol9RA3ADj1Llz5Lk7OPjmM3WZprONw53v1H/a0/ERn8DT7qHU1QFzdw72PKgGV98F1lWRe1Z0XjGeMNFXE2YfzD0k/0V/R+ItPqgP4vlOPSQW/VeafJYAcnCz6hgEkjotJyZRS8ONevMkbI0Ojc1zT1abhfS8nptQrKQkxTyRi/wCF1lcw+KK6FrQ+beD1cLkK85p9M7+NfVd654byoktRfAVNRav8SW73bb9SpE9SGPFiCCqZctq2PBrtJLieTysgZ3C2FoicJXWBwOq06jViEbWuF1nu1fXptqqqzCHm652pbdxcxYrNUAAYfxFQ4a1kry0Hk4CznbTGePDEpc8FhuPcKMNP8wFpqTtPPp/dT54vQbdOyhvk8p1ifdXTMtOh0epdSUraWStdI1vy+Z0HbvZT31LRFdmTyQuPllEsPPq7dV96fqEm50UrrgWGVW79kmLoZKzeM59lT1lfZxyQFElqwxrnOPN8dlANT5hG4/MDdXkVyqd8QJG9b+4wFo+KkGLcf6goj6i2MBRzI5xvhW0ptJbLdxb0QSguJCi3ybHosscL3sL8KGsTGje9o5b1N1NdE2SM2A+irIpGtBH6qVHPYGxvdQlNheYwALqxZUEtBcTccFVEMvqObELfNU+XTuebECxwVFizofjmUsQa08jnuqTWdQGSTbC0GoEpw/dcYt0XO61M+eRkTXlpc8N3DpcqcYjKRrqq+Wd/lxbnSXwGjIWKGsmZMXTgseMFp6LpdI06noKcgEve7Lnu5K16hplPWeoN2yD8TeVNikqONRcW4dc9lrknEhPTKrp9PqqZx8oiVnYYP7qN8SQ4h12kctdghQtqVcibk2stLagCqYRx1UFtWOpWGP3yNsc3+yVW4rKon/iuHuo3c9OyjukPnOc43u6y3OcAwKYrYAi1yvky57fkrXQfD1Zq7t7QY6YHMrhg+w7rt4fCukxxNY6n8xwGXuJufstZhayyzkeZscL5yLL7dwDa/wBAozmvY6zgW2xYrBkcAqabfJKDgcXF1mN5DtriebgKI2YN/wARvK3OLXx7mvsR1UaJVvE03B7r51CUR0ew8yPDS3uFCo6t4IDzY8BRtbrPh54pngmLbbdewB91C1q2rTHTxMqGMbEHR4a3AtwD+hVJpLHV2qMd+CI73H36BaKvVKjWpQ2E78BpePlYBj/wVpQ+XRQCKMe7nHknuVZO/ToL9lqkkLeFCbW35tdSfiGyNtxhQtNNkb2zDa4DdlVtdRQTkslaNw4cOR+a+Z6p0El2Xuokla6SQE4KgyxnpBqNKnpzeMmWO/8AuCnUUETGem5d1cVIbVAi/VaJZY7mzvLceoVcsbeld1oq9jBtBBzlXPgfQhrFZJLVX+FgsXNGNxPAVFQUs1brFNSSvY2OeQM81ubX9l7Rouk02k0TaWkb6AbuceXu7la8WPusObk8aiTHExkbY4WBkbRZrWiwAX35PutwAHCLpce0Ws06irRarpYZvd7Bf7rntR8CabOC6kfLSv6AHc39c/qurRRZL2mZWdPJNY8JajprS+SATQt/zYTuAHuOQqAxBuWcXzYr3oi+F5H41051DqN4meWXZ9n+6xznxdPBbyePakDu4t7rbDVjaY5LFp7hVrdQaXmKYCN/vwVtgp3Vlyx9o72BHVUtka6vtZg7WkMbe3bosSEbvqtZpKukaHhwkZ9is74Z2b43XPHKrjlKtPAY75a7NlrbNJC+zvuhfscLuwtU7xJe33V40SpZmyR5IJVf8PL5rpIXXaeY79e4WpzjG5ou65PQXUmOS7Q5ubKdM8svpljib35vwRkLVM6zs8Lc6QyYe3IwHcELoPBvhYa26abUfM+CZYMc07S918i9siytMdq3k+Pbb/Z/o01fXR1z22pqZ9938zhwB/yvU24C0UNNDR07KemjEcMY2saOgUhayaji5MvllsREUqCIiAoOq6PQavC2LUIBK1pu07i0tPsRlTkRMtnTg/F3hKiotBL9IpA10MollJcXOc2xHJucXv8AdcBOzZAGtdZ3Nr8r3sgOBDgCCLEHqvNvEX9nVTUVjp9Kli8lxuIpHFpZ7A9QseTjtu46OLl8ayrhnalUeQWC9zgZ59l90NHHG5pqp3Me/JAdYXV3r/gup0Cipq6Sbz33LZAwemM9M/fK5xznzbbn1g5xkrHLHV1HRjZlNxN1GJ1K+4cXxHkk8e6iwvinfsh3+ZyBY5/JYmrXP/u3yjh0jzgK48MaFW6xqrDS7WxRfPOMtH7lWwl6Tcp8bdoULbG9txHItkKxptKrdRew0lJK5zjbc1uPqTx913+meB6Klq46usmfVTxuDmi2xtxxjqupDbCwAA7BbzD7cuXN9OY0fwbp1NRQt1GFlTVAXkfchpPawxYfRdJFEyKNrI2NYxos1rRYAfRfdllX0xuVoAiIioiIgIiICIiAiIg1zwQ1ETop4mSRvFnMe24I+iqqPwrodFP59Pp8Yk6byXAfQE2VyiaTuxz7/BmgOqjUGgbcm+zcdl/p/RXlPBDTRNip4mRRt4axtgFsRDdvYiIiBERAREQEREBERAREQEREBERAREQEREBERAREQEREH//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 name="TextBox 5"/>
          <p:cNvSpPr txBox="1"/>
          <p:nvPr/>
        </p:nvSpPr>
        <p:spPr>
          <a:xfrm>
            <a:off x="182620" y="1065585"/>
            <a:ext cx="8795920" cy="543162"/>
          </a:xfrm>
          <a:prstGeom prst="rect">
            <a:avLst/>
          </a:prstGeom>
          <a:noFill/>
        </p:spPr>
        <p:txBody>
          <a:bodyPr wrap="square" rtlCol="0">
            <a:spAutoFit/>
          </a:bodyPr>
          <a:lstStyle/>
          <a:p>
            <a:pPr fontAlgn="auto">
              <a:lnSpc>
                <a:spcPct val="170000"/>
              </a:lnSpc>
              <a:spcAft>
                <a:spcPts val="600"/>
              </a:spcAft>
              <a:buClr>
                <a:schemeClr val="tx2"/>
              </a:buClr>
              <a:buSzPct val="90000"/>
              <a:defRPr/>
            </a:pPr>
            <a:r>
              <a:rPr lang="en-US" sz="2000" dirty="0" smtClean="0">
                <a:latin typeface="Arial" pitchFamily="34" charset="0"/>
                <a:cs typeface="Arial" pitchFamily="34" charset="0"/>
              </a:rPr>
              <a:t>  </a:t>
            </a:r>
            <a:endParaRPr lang="en-US" sz="2400" dirty="0">
              <a:latin typeface="Helvetica" panose="020B0604020202020204" pitchFamily="34" charset="0"/>
              <a:cs typeface="Helvetica" panose="020B0604020202020204" pitchFamily="34" charset="0"/>
            </a:endParaRPr>
          </a:p>
        </p:txBody>
      </p:sp>
      <p:sp>
        <p:nvSpPr>
          <p:cNvPr id="8" name="Rectangle 3"/>
          <p:cNvSpPr txBox="1">
            <a:spLocks noChangeArrowheads="1"/>
          </p:cNvSpPr>
          <p:nvPr/>
        </p:nvSpPr>
        <p:spPr>
          <a:xfrm>
            <a:off x="304800" y="974510"/>
            <a:ext cx="8183563" cy="5197690"/>
          </a:xfrm>
          <a:prstGeom prst="rect">
            <a:avLst/>
          </a:prstGeom>
        </p:spPr>
        <p:txBody>
          <a:bodyPr rtlCol="0">
            <a:normAutofit/>
          </a:bodyPr>
          <a:lstStyle>
            <a:lvl1pPr marL="0" indent="0" algn="l" defTabSz="914400" rtl="0" eaLnBrk="1" latinLnBrk="0" hangingPunct="1">
              <a:spcBef>
                <a:spcPct val="20000"/>
              </a:spcBef>
              <a:buFont typeface="Arial" pitchFamily="34" charset="0"/>
              <a:buNone/>
              <a:defRPr sz="4000" kern="1200">
                <a:solidFill>
                  <a:schemeClr val="tx1"/>
                </a:solidFill>
                <a:latin typeface="Helvetica"/>
                <a:ea typeface="+mn-ea"/>
                <a:cs typeface="Helvetica"/>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Helvetica"/>
                <a:ea typeface="+mn-ea"/>
                <a:cs typeface="Helvetica"/>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Helvetica"/>
                <a:ea typeface="+mn-ea"/>
                <a:cs typeface="Helvetica"/>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Helvetica"/>
                <a:ea typeface="+mn-ea"/>
                <a:cs typeface="Helvetica"/>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Helvetica"/>
                <a:ea typeface="+mn-ea"/>
                <a:cs typeface="Helvetica"/>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70000"/>
              </a:lnSpc>
              <a:spcAft>
                <a:spcPts val="600"/>
              </a:spcAft>
              <a:buClr>
                <a:schemeClr val="tx2"/>
              </a:buClr>
              <a:buSzPct val="90000"/>
              <a:defRPr/>
            </a:pPr>
            <a:r>
              <a:rPr lang="en-US" sz="1800" b="1" dirty="0" smtClean="0">
                <a:solidFill>
                  <a:schemeClr val="tx2"/>
                </a:solidFill>
                <a:latin typeface="Arial" pitchFamily="34" charset="0"/>
                <a:cs typeface="Arial" pitchFamily="34" charset="0"/>
              </a:rPr>
              <a:t>       </a:t>
            </a:r>
          </a:p>
          <a:p>
            <a:pPr>
              <a:lnSpc>
                <a:spcPct val="170000"/>
              </a:lnSpc>
              <a:spcAft>
                <a:spcPts val="600"/>
              </a:spcAft>
              <a:buClr>
                <a:schemeClr val="tx2"/>
              </a:buClr>
              <a:buSzPct val="90000"/>
              <a:defRPr/>
            </a:pPr>
            <a:r>
              <a:rPr lang="en-US" sz="1800" b="1" dirty="0" smtClean="0">
                <a:solidFill>
                  <a:schemeClr val="tx2"/>
                </a:solidFill>
                <a:latin typeface="Arial" pitchFamily="34" charset="0"/>
                <a:cs typeface="Arial" pitchFamily="34" charset="0"/>
              </a:rPr>
              <a:t>  </a:t>
            </a:r>
            <a:r>
              <a:rPr lang="en-US" sz="2000" b="1" dirty="0" smtClean="0">
                <a:solidFill>
                  <a:schemeClr val="tx2"/>
                </a:solidFill>
                <a:latin typeface="Arial" pitchFamily="34" charset="0"/>
                <a:cs typeface="Arial" pitchFamily="34" charset="0"/>
              </a:rPr>
              <a:t>F&amp;A</a:t>
            </a:r>
          </a:p>
          <a:p>
            <a:pPr>
              <a:lnSpc>
                <a:spcPct val="170000"/>
              </a:lnSpc>
              <a:spcAft>
                <a:spcPts val="600"/>
              </a:spcAft>
              <a:buClr>
                <a:schemeClr val="tx2"/>
              </a:buClr>
              <a:buSzPct val="90000"/>
              <a:defRPr/>
            </a:pPr>
            <a:endParaRPr lang="en-US" sz="1800" dirty="0" smtClean="0">
              <a:solidFill>
                <a:schemeClr val="tx2"/>
              </a:solidFill>
            </a:endParaRPr>
          </a:p>
          <a:p>
            <a:pPr>
              <a:lnSpc>
                <a:spcPct val="170000"/>
              </a:lnSpc>
              <a:spcAft>
                <a:spcPts val="600"/>
              </a:spcAft>
              <a:buClr>
                <a:schemeClr val="tx2"/>
              </a:buClr>
              <a:buSzPct val="90000"/>
              <a:defRPr/>
            </a:pPr>
            <a:endParaRPr lang="en-US" sz="1800" dirty="0" smtClean="0">
              <a:solidFill>
                <a:schemeClr val="tx2"/>
              </a:solidFill>
            </a:endParaRPr>
          </a:p>
          <a:p>
            <a:pPr>
              <a:lnSpc>
                <a:spcPct val="170000"/>
              </a:lnSpc>
              <a:spcAft>
                <a:spcPts val="600"/>
              </a:spcAft>
              <a:buClr>
                <a:schemeClr val="tx2"/>
              </a:buClr>
              <a:buSzPct val="90000"/>
              <a:defRPr/>
            </a:pPr>
            <a:r>
              <a:rPr lang="en-US" sz="1800" b="1" dirty="0" smtClean="0">
                <a:solidFill>
                  <a:schemeClr val="tx2"/>
                </a:solidFill>
                <a:latin typeface="Arial" pitchFamily="34" charset="0"/>
                <a:cs typeface="Arial" pitchFamily="34" charset="0"/>
              </a:rPr>
              <a:t> </a:t>
            </a:r>
          </a:p>
          <a:p>
            <a:pPr>
              <a:lnSpc>
                <a:spcPct val="170000"/>
              </a:lnSpc>
              <a:spcAft>
                <a:spcPts val="600"/>
              </a:spcAft>
              <a:buClr>
                <a:schemeClr val="tx2"/>
              </a:buClr>
              <a:buSzPct val="90000"/>
              <a:defRPr/>
            </a:pPr>
            <a:r>
              <a:rPr lang="en-US" sz="1800" b="1" dirty="0" smtClean="0">
                <a:solidFill>
                  <a:schemeClr val="tx2"/>
                </a:solidFill>
                <a:latin typeface="Arial" pitchFamily="34" charset="0"/>
                <a:cs typeface="Arial" pitchFamily="34" charset="0"/>
              </a:rPr>
              <a:t>  </a:t>
            </a:r>
            <a:r>
              <a:rPr lang="en-US" sz="2000" b="1" dirty="0" smtClean="0">
                <a:solidFill>
                  <a:schemeClr val="tx2"/>
                </a:solidFill>
                <a:latin typeface="Arial" pitchFamily="34" charset="0"/>
                <a:cs typeface="Arial" pitchFamily="34" charset="0"/>
              </a:rPr>
              <a:t>HR</a:t>
            </a:r>
          </a:p>
          <a:p>
            <a:pPr>
              <a:lnSpc>
                <a:spcPct val="170000"/>
              </a:lnSpc>
              <a:spcAft>
                <a:spcPts val="600"/>
              </a:spcAft>
              <a:buClr>
                <a:schemeClr val="tx2"/>
              </a:buClr>
              <a:buSzPct val="90000"/>
              <a:defRPr/>
            </a:pPr>
            <a:endParaRPr lang="en-US" sz="1800" dirty="0" smtClean="0">
              <a:solidFill>
                <a:schemeClr val="tx2"/>
              </a:solidFill>
            </a:endParaRPr>
          </a:p>
          <a:p>
            <a:pPr>
              <a:lnSpc>
                <a:spcPct val="170000"/>
              </a:lnSpc>
              <a:spcAft>
                <a:spcPts val="600"/>
              </a:spcAft>
              <a:buClr>
                <a:schemeClr val="tx2"/>
              </a:buClr>
              <a:buSzPct val="90000"/>
              <a:defRPr/>
            </a:pPr>
            <a:endParaRPr lang="en-US" sz="1800" dirty="0" smtClean="0">
              <a:solidFill>
                <a:schemeClr val="tx2"/>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949391003"/>
              </p:ext>
            </p:extLst>
          </p:nvPr>
        </p:nvGraphicFramePr>
        <p:xfrm>
          <a:off x="1828800" y="1828800"/>
          <a:ext cx="5486400" cy="1654907"/>
        </p:xfrm>
        <a:graphic>
          <a:graphicData uri="http://schemas.openxmlformats.org/drawingml/2006/table">
            <a:tbl>
              <a:tblPr firstRow="1" bandRow="1">
                <a:tableStyleId>{5C22544A-7EE6-4342-B048-85BDC9FD1C3A}</a:tableStyleId>
              </a:tblPr>
              <a:tblGrid>
                <a:gridCol w="2743200"/>
                <a:gridCol w="2743200"/>
              </a:tblGrid>
              <a:tr h="838200">
                <a:tc>
                  <a:txBody>
                    <a:bodyPr/>
                    <a:lstStyle/>
                    <a:p>
                      <a:pPr algn="ctr"/>
                      <a:r>
                        <a:rPr lang="en-US" sz="1600" b="1" dirty="0" smtClean="0">
                          <a:latin typeface="Verdana" pitchFamily="34" charset="0"/>
                          <a:ea typeface="Verdana" pitchFamily="34" charset="0"/>
                          <a:cs typeface="Verdana" pitchFamily="34" charset="0"/>
                        </a:rPr>
                        <a:t>Number of Processes </a:t>
                      </a:r>
                      <a:endParaRPr lang="en-US" sz="1600" b="1" dirty="0">
                        <a:latin typeface="Verdana" pitchFamily="34" charset="0"/>
                        <a:ea typeface="Verdana" pitchFamily="34" charset="0"/>
                        <a:cs typeface="Verdana" pitchFamily="34" charset="0"/>
                      </a:endParaRPr>
                    </a:p>
                  </a:txBody>
                  <a:tcPr anchor="ctr">
                    <a:solidFill>
                      <a:srgbClr val="0070C0"/>
                    </a:solidFill>
                  </a:tcPr>
                </a:tc>
                <a:tc>
                  <a:txBody>
                    <a:bodyPr/>
                    <a:lstStyle/>
                    <a:p>
                      <a:pPr algn="ctr"/>
                      <a:r>
                        <a:rPr lang="en-US" sz="1600" b="1" dirty="0" smtClean="0">
                          <a:latin typeface="Verdana" pitchFamily="34" charset="0"/>
                          <a:ea typeface="Verdana" pitchFamily="34" charset="0"/>
                          <a:cs typeface="Verdana" pitchFamily="34" charset="0"/>
                        </a:rPr>
                        <a:t>Average Accuracy</a:t>
                      </a:r>
                    </a:p>
                    <a:p>
                      <a:pPr algn="ctr"/>
                      <a:r>
                        <a:rPr lang="en-US" sz="1600" b="1" dirty="0" smtClean="0">
                          <a:latin typeface="Verdana" pitchFamily="34" charset="0"/>
                          <a:ea typeface="Verdana" pitchFamily="34" charset="0"/>
                          <a:cs typeface="Verdana" pitchFamily="34" charset="0"/>
                        </a:rPr>
                        <a:t>2014</a:t>
                      </a:r>
                      <a:endParaRPr lang="en-US" sz="1600" b="1" dirty="0">
                        <a:latin typeface="Verdana" pitchFamily="34" charset="0"/>
                        <a:ea typeface="Verdana" pitchFamily="34" charset="0"/>
                        <a:cs typeface="Verdana" pitchFamily="34" charset="0"/>
                      </a:endParaRPr>
                    </a:p>
                  </a:txBody>
                  <a:tcPr anchor="ctr">
                    <a:solidFill>
                      <a:srgbClr val="0070C0"/>
                    </a:solidFill>
                  </a:tcPr>
                </a:tc>
              </a:tr>
              <a:tr h="816707">
                <a:tc>
                  <a:txBody>
                    <a:bodyPr/>
                    <a:lstStyle/>
                    <a:p>
                      <a:pPr algn="ctr"/>
                      <a:r>
                        <a:rPr lang="en-US" sz="1600" b="1" dirty="0" smtClean="0">
                          <a:latin typeface="Verdana" pitchFamily="34" charset="0"/>
                          <a:ea typeface="Verdana" pitchFamily="34" charset="0"/>
                          <a:cs typeface="Verdana" pitchFamily="34" charset="0"/>
                        </a:rPr>
                        <a:t>18</a:t>
                      </a:r>
                      <a:endParaRPr lang="en-US" sz="1600" b="1" dirty="0">
                        <a:latin typeface="Verdana" pitchFamily="34" charset="0"/>
                        <a:ea typeface="Verdana" pitchFamily="34" charset="0"/>
                        <a:cs typeface="Verdana" pitchFamily="34" charset="0"/>
                      </a:endParaRPr>
                    </a:p>
                  </a:txBody>
                  <a:tcPr anchor="ctr">
                    <a:solidFill>
                      <a:schemeClr val="bg2">
                        <a:lumMod val="90000"/>
                      </a:schemeClr>
                    </a:solidFill>
                  </a:tcPr>
                </a:tc>
                <a:tc>
                  <a:txBody>
                    <a:bodyPr/>
                    <a:lstStyle/>
                    <a:p>
                      <a:pPr algn="ctr"/>
                      <a:r>
                        <a:rPr lang="en-US" sz="1600" b="1" dirty="0" smtClean="0">
                          <a:latin typeface="Verdana" pitchFamily="34" charset="0"/>
                          <a:ea typeface="Verdana" pitchFamily="34" charset="0"/>
                          <a:cs typeface="Verdana" pitchFamily="34" charset="0"/>
                        </a:rPr>
                        <a:t>99.04%</a:t>
                      </a:r>
                      <a:endParaRPr lang="en-US" sz="1600" b="1" dirty="0">
                        <a:latin typeface="Verdana" pitchFamily="34" charset="0"/>
                        <a:ea typeface="Verdana" pitchFamily="34" charset="0"/>
                        <a:cs typeface="Verdana" pitchFamily="34" charset="0"/>
                      </a:endParaRPr>
                    </a:p>
                  </a:txBody>
                  <a:tcPr anchor="ctr">
                    <a:solidFill>
                      <a:schemeClr val="bg2">
                        <a:lumMod val="90000"/>
                      </a:schemeClr>
                    </a:solid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93713051"/>
              </p:ext>
            </p:extLst>
          </p:nvPr>
        </p:nvGraphicFramePr>
        <p:xfrm>
          <a:off x="1828800" y="4267200"/>
          <a:ext cx="5486402" cy="1642348"/>
        </p:xfrm>
        <a:graphic>
          <a:graphicData uri="http://schemas.openxmlformats.org/drawingml/2006/table">
            <a:tbl>
              <a:tblPr firstRow="1" bandRow="1">
                <a:tableStyleId>{5C22544A-7EE6-4342-B048-85BDC9FD1C3A}</a:tableStyleId>
              </a:tblPr>
              <a:tblGrid>
                <a:gridCol w="2743201"/>
                <a:gridCol w="2743201"/>
              </a:tblGrid>
              <a:tr h="931258">
                <a:tc>
                  <a:txBody>
                    <a:bodyPr/>
                    <a:lstStyle/>
                    <a:p>
                      <a:pPr algn="ctr"/>
                      <a:r>
                        <a:rPr lang="en-US" sz="1600" b="1" dirty="0" smtClean="0">
                          <a:latin typeface="Verdana" pitchFamily="34" charset="0"/>
                          <a:ea typeface="Verdana" pitchFamily="34" charset="0"/>
                          <a:cs typeface="Verdana" pitchFamily="34" charset="0"/>
                        </a:rPr>
                        <a:t>Number of Processes </a:t>
                      </a:r>
                      <a:endParaRPr lang="en-US" sz="1600" b="1" dirty="0">
                        <a:latin typeface="Verdana" pitchFamily="34" charset="0"/>
                        <a:ea typeface="Verdana" pitchFamily="34" charset="0"/>
                        <a:cs typeface="Verdana" pitchFamily="34" charset="0"/>
                      </a:endParaRPr>
                    </a:p>
                  </a:txBody>
                  <a:tcPr anchor="ctr">
                    <a:solidFill>
                      <a:srgbClr val="0070C0"/>
                    </a:solidFill>
                  </a:tcPr>
                </a:tc>
                <a:tc>
                  <a:txBody>
                    <a:bodyPr/>
                    <a:lstStyle/>
                    <a:p>
                      <a:pPr algn="ctr"/>
                      <a:r>
                        <a:rPr lang="en-US" sz="1600" b="1" dirty="0" smtClean="0">
                          <a:latin typeface="Verdana" pitchFamily="34" charset="0"/>
                          <a:ea typeface="Verdana" pitchFamily="34" charset="0"/>
                          <a:cs typeface="Verdana" pitchFamily="34" charset="0"/>
                        </a:rPr>
                        <a:t>Average Accuracy</a:t>
                      </a:r>
                    </a:p>
                    <a:p>
                      <a:pPr algn="ctr"/>
                      <a:r>
                        <a:rPr lang="en-US" sz="1600" b="1" dirty="0" smtClean="0">
                          <a:latin typeface="Verdana" pitchFamily="34" charset="0"/>
                          <a:ea typeface="Verdana" pitchFamily="34" charset="0"/>
                          <a:cs typeface="Verdana" pitchFamily="34" charset="0"/>
                        </a:rPr>
                        <a:t>2014</a:t>
                      </a:r>
                      <a:endParaRPr lang="en-US" sz="1600" b="1" dirty="0">
                        <a:latin typeface="Verdana" pitchFamily="34" charset="0"/>
                        <a:ea typeface="Verdana" pitchFamily="34" charset="0"/>
                        <a:cs typeface="Verdana" pitchFamily="34" charset="0"/>
                      </a:endParaRPr>
                    </a:p>
                  </a:txBody>
                  <a:tcPr anchor="ctr">
                    <a:solidFill>
                      <a:srgbClr val="0070C0"/>
                    </a:solidFill>
                  </a:tcPr>
                </a:tc>
              </a:tr>
              <a:tr h="711090">
                <a:tc>
                  <a:txBody>
                    <a:bodyPr/>
                    <a:lstStyle/>
                    <a:p>
                      <a:pPr algn="ctr"/>
                      <a:r>
                        <a:rPr lang="en-US" sz="1600" b="1" dirty="0" smtClean="0">
                          <a:latin typeface="Verdana" pitchFamily="34" charset="0"/>
                          <a:ea typeface="Verdana" pitchFamily="34" charset="0"/>
                          <a:cs typeface="Verdana" pitchFamily="34" charset="0"/>
                        </a:rPr>
                        <a:t>20</a:t>
                      </a:r>
                    </a:p>
                    <a:p>
                      <a:pPr algn="ctr"/>
                      <a:endParaRPr lang="en-US" sz="1600" b="1" dirty="0">
                        <a:latin typeface="Verdana" pitchFamily="34" charset="0"/>
                        <a:ea typeface="Verdana" pitchFamily="34" charset="0"/>
                        <a:cs typeface="Verdana" pitchFamily="34" charset="0"/>
                      </a:endParaRPr>
                    </a:p>
                  </a:txBody>
                  <a:tcPr anchor="ctr">
                    <a:solidFill>
                      <a:schemeClr val="bg2">
                        <a:lumMod val="90000"/>
                      </a:schemeClr>
                    </a:solidFill>
                  </a:tcPr>
                </a:tc>
                <a:tc>
                  <a:txBody>
                    <a:bodyPr/>
                    <a:lstStyle/>
                    <a:p>
                      <a:pPr algn="ctr"/>
                      <a:r>
                        <a:rPr lang="en-US" sz="1600" b="1" dirty="0" smtClean="0">
                          <a:latin typeface="Verdana" pitchFamily="34" charset="0"/>
                          <a:ea typeface="Verdana" pitchFamily="34" charset="0"/>
                          <a:cs typeface="Verdana" pitchFamily="34" charset="0"/>
                        </a:rPr>
                        <a:t>99.95%</a:t>
                      </a:r>
                      <a:endParaRPr lang="en-US" sz="1600" b="1" dirty="0">
                        <a:latin typeface="Verdana" pitchFamily="34" charset="0"/>
                        <a:ea typeface="Verdana" pitchFamily="34" charset="0"/>
                        <a:cs typeface="Verdana" pitchFamily="34" charset="0"/>
                      </a:endParaRPr>
                    </a:p>
                  </a:txBody>
                  <a:tcPr anchor="ctr">
                    <a:solidFill>
                      <a:schemeClr val="bg2">
                        <a:lumMod val="90000"/>
                      </a:schemeClr>
                    </a:solidFill>
                  </a:tcPr>
                </a:tc>
              </a:tr>
            </a:tbl>
          </a:graphicData>
        </a:graphic>
      </p:graphicFrame>
      <p:sp>
        <p:nvSpPr>
          <p:cNvPr id="3" name="Footer Placeholder 2"/>
          <p:cNvSpPr>
            <a:spLocks noGrp="1"/>
          </p:cNvSpPr>
          <p:nvPr>
            <p:ph type="ftr" sz="quarter" idx="3"/>
          </p:nvPr>
        </p:nvSpPr>
        <p:spPr/>
        <p:txBody>
          <a:bodyPr/>
          <a:lstStyle/>
          <a:p>
            <a:r>
              <a:rPr lang="en-US" dirty="0" smtClean="0"/>
              <a:t>www.systemart.com</a:t>
            </a:r>
            <a:endParaRPr lang="en-US" dirty="0"/>
          </a:p>
        </p:txBody>
      </p:sp>
      <p:sp>
        <p:nvSpPr>
          <p:cNvPr id="7" name="Slide Number Placeholder 6"/>
          <p:cNvSpPr>
            <a:spLocks noGrp="1"/>
          </p:cNvSpPr>
          <p:nvPr>
            <p:ph type="sldNum" sz="quarter" idx="4"/>
          </p:nvPr>
        </p:nvSpPr>
        <p:spPr/>
        <p:txBody>
          <a:bodyPr/>
          <a:lstStyle/>
          <a:p>
            <a:fld id="{B1EDCDC3-E2D3-4B4D-AB6E-FCA4C83D5C0A}" type="slidenum">
              <a:rPr lang="en-US" smtClean="0"/>
              <a:pPr/>
              <a:t>19</a:t>
            </a:fld>
            <a:r>
              <a:rPr lang="en-US" dirty="0" smtClean="0"/>
              <a:t>/22</a:t>
            </a:r>
            <a:endParaRPr lang="en-US" dirty="0"/>
          </a:p>
        </p:txBody>
      </p:sp>
    </p:spTree>
    <p:extLst>
      <p:ext uri="{BB962C8B-B14F-4D97-AF65-F5344CB8AC3E}">
        <p14:creationId xmlns:p14="http://schemas.microsoft.com/office/powerpoint/2010/main" val="34062875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8229600" cy="914400"/>
          </a:xfrm>
        </p:spPr>
        <p:txBody>
          <a:bodyPr>
            <a:normAutofit/>
          </a:bodyPr>
          <a:lstStyle/>
          <a:p>
            <a:pPr algn="ctr"/>
            <a:r>
              <a:rPr lang="en-US" b="1" dirty="0" smtClean="0">
                <a:latin typeface="Verdana" pitchFamily="34" charset="0"/>
                <a:ea typeface="Verdana" pitchFamily="34" charset="0"/>
                <a:cs typeface="Verdana" pitchFamily="34" charset="0"/>
              </a:rPr>
              <a:t> </a:t>
            </a:r>
            <a:r>
              <a:rPr lang="en-US" sz="3200" dirty="0">
                <a:solidFill>
                  <a:schemeClr val="accent6">
                    <a:lumMod val="75000"/>
                  </a:schemeClr>
                </a:solidFill>
                <a:latin typeface="Verdana" pitchFamily="34" charset="0"/>
                <a:ea typeface="Verdana" pitchFamily="34" charset="0"/>
                <a:cs typeface="Verdana" pitchFamily="34" charset="0"/>
              </a:rPr>
              <a:t>Business Process Services</a:t>
            </a:r>
          </a:p>
        </p:txBody>
      </p:sp>
      <p:sp>
        <p:nvSpPr>
          <p:cNvPr id="2" name="Footer Placeholder 1"/>
          <p:cNvSpPr>
            <a:spLocks noGrp="1"/>
          </p:cNvSpPr>
          <p:nvPr>
            <p:ph type="ftr" sz="quarter" idx="11"/>
          </p:nvPr>
        </p:nvSpPr>
        <p:spPr>
          <a:xfrm>
            <a:off x="2918708" y="6544447"/>
            <a:ext cx="3306584" cy="365125"/>
          </a:xfrm>
        </p:spPr>
        <p:txBody>
          <a:bodyPr/>
          <a:lstStyle/>
          <a:p>
            <a:r>
              <a:rPr lang="en-US" dirty="0" smtClean="0"/>
              <a:t>www.systemart.com</a:t>
            </a:r>
            <a:endParaRPr lang="en-US" dirty="0"/>
          </a:p>
        </p:txBody>
      </p:sp>
      <p:sp>
        <p:nvSpPr>
          <p:cNvPr id="3" name="Slide Number Placeholder 2"/>
          <p:cNvSpPr>
            <a:spLocks noGrp="1"/>
          </p:cNvSpPr>
          <p:nvPr>
            <p:ph type="sldNum" sz="quarter" idx="12"/>
          </p:nvPr>
        </p:nvSpPr>
        <p:spPr/>
        <p:txBody>
          <a:bodyPr/>
          <a:lstStyle/>
          <a:p>
            <a:fld id="{E5DFD392-0899-4B5A-963F-7295C979FCAC}" type="slidenum">
              <a:rPr lang="en-US" smtClean="0"/>
              <a:pPr/>
              <a:t>2</a:t>
            </a:fld>
            <a:r>
              <a:rPr lang="en-US" dirty="0" smtClean="0"/>
              <a:t>/22</a:t>
            </a:r>
            <a:endParaRPr lang="en-US" dirty="0"/>
          </a:p>
        </p:txBody>
      </p:sp>
      <p:grpSp>
        <p:nvGrpSpPr>
          <p:cNvPr id="19" name="Group 18"/>
          <p:cNvGrpSpPr/>
          <p:nvPr/>
        </p:nvGrpSpPr>
        <p:grpSpPr>
          <a:xfrm>
            <a:off x="1253087" y="853255"/>
            <a:ext cx="6671713" cy="5713315"/>
            <a:chOff x="1744175" y="892469"/>
            <a:chExt cx="6671713" cy="5713315"/>
          </a:xfrm>
        </p:grpSpPr>
        <p:sp>
          <p:nvSpPr>
            <p:cNvPr id="7" name="Rectangle 6"/>
            <p:cNvSpPr/>
            <p:nvPr/>
          </p:nvSpPr>
          <p:spPr>
            <a:xfrm rot="17759289">
              <a:off x="93627" y="3417117"/>
              <a:ext cx="5430296" cy="381000"/>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400" b="1" dirty="0" smtClean="0"/>
                <a:t>People Process and Technology</a:t>
              </a:r>
              <a:endParaRPr lang="en-US" sz="2400" b="1" dirty="0"/>
            </a:p>
          </p:txBody>
        </p:sp>
        <p:grpSp>
          <p:nvGrpSpPr>
            <p:cNvPr id="5" name="Group 4"/>
            <p:cNvGrpSpPr/>
            <p:nvPr/>
          </p:nvGrpSpPr>
          <p:grpSpPr>
            <a:xfrm>
              <a:off x="1744175" y="939874"/>
              <a:ext cx="6121613" cy="5334000"/>
              <a:chOff x="1676384" y="990600"/>
              <a:chExt cx="6121613" cy="5334000"/>
            </a:xfrm>
          </p:grpSpPr>
          <p:sp>
            <p:nvSpPr>
              <p:cNvPr id="11" name="Isosceles Triangle 10"/>
              <p:cNvSpPr/>
              <p:nvPr/>
            </p:nvSpPr>
            <p:spPr>
              <a:xfrm>
                <a:off x="1676384" y="990600"/>
                <a:ext cx="5334000" cy="5334000"/>
              </a:xfrm>
              <a:prstGeom prst="triangle">
                <a:avLst/>
              </a:prstGeom>
            </p:spPr>
            <p:style>
              <a:lnRef idx="1">
                <a:schemeClr val="accent6"/>
              </a:lnRef>
              <a:fillRef idx="3">
                <a:schemeClr val="accent6"/>
              </a:fillRef>
              <a:effectRef idx="2">
                <a:schemeClr val="accent6"/>
              </a:effectRef>
              <a:fontRef idx="minor">
                <a:schemeClr val="lt1"/>
              </a:fontRef>
            </p:style>
          </p:sp>
          <p:sp>
            <p:nvSpPr>
              <p:cNvPr id="12" name="Freeform 11"/>
              <p:cNvSpPr/>
              <p:nvPr/>
            </p:nvSpPr>
            <p:spPr>
              <a:xfrm>
                <a:off x="4298072" y="1294773"/>
                <a:ext cx="3467100" cy="631328"/>
              </a:xfrm>
              <a:custGeom>
                <a:avLst/>
                <a:gdLst>
                  <a:gd name="connsiteX0" fmla="*/ 0 w 3467100"/>
                  <a:gd name="connsiteY0" fmla="*/ 105223 h 631328"/>
                  <a:gd name="connsiteX1" fmla="*/ 105223 w 3467100"/>
                  <a:gd name="connsiteY1" fmla="*/ 0 h 631328"/>
                  <a:gd name="connsiteX2" fmla="*/ 3361877 w 3467100"/>
                  <a:gd name="connsiteY2" fmla="*/ 0 h 631328"/>
                  <a:gd name="connsiteX3" fmla="*/ 3467100 w 3467100"/>
                  <a:gd name="connsiteY3" fmla="*/ 105223 h 631328"/>
                  <a:gd name="connsiteX4" fmla="*/ 3467100 w 3467100"/>
                  <a:gd name="connsiteY4" fmla="*/ 526105 h 631328"/>
                  <a:gd name="connsiteX5" fmla="*/ 3361877 w 3467100"/>
                  <a:gd name="connsiteY5" fmla="*/ 631328 h 631328"/>
                  <a:gd name="connsiteX6" fmla="*/ 105223 w 3467100"/>
                  <a:gd name="connsiteY6" fmla="*/ 631328 h 631328"/>
                  <a:gd name="connsiteX7" fmla="*/ 0 w 3467100"/>
                  <a:gd name="connsiteY7" fmla="*/ 526105 h 631328"/>
                  <a:gd name="connsiteX8" fmla="*/ 0 w 3467100"/>
                  <a:gd name="connsiteY8" fmla="*/ 105223 h 631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67100" h="631328">
                    <a:moveTo>
                      <a:pt x="0" y="105223"/>
                    </a:moveTo>
                    <a:cubicBezTo>
                      <a:pt x="0" y="47110"/>
                      <a:pt x="47110" y="0"/>
                      <a:pt x="105223" y="0"/>
                    </a:cubicBezTo>
                    <a:lnTo>
                      <a:pt x="3361877" y="0"/>
                    </a:lnTo>
                    <a:cubicBezTo>
                      <a:pt x="3419990" y="0"/>
                      <a:pt x="3467100" y="47110"/>
                      <a:pt x="3467100" y="105223"/>
                    </a:cubicBezTo>
                    <a:lnTo>
                      <a:pt x="3467100" y="526105"/>
                    </a:lnTo>
                    <a:cubicBezTo>
                      <a:pt x="3467100" y="584218"/>
                      <a:pt x="3419990" y="631328"/>
                      <a:pt x="3361877" y="631328"/>
                    </a:cubicBezTo>
                    <a:lnTo>
                      <a:pt x="105223" y="631328"/>
                    </a:lnTo>
                    <a:cubicBezTo>
                      <a:pt x="47110" y="631328"/>
                      <a:pt x="0" y="584218"/>
                      <a:pt x="0" y="526105"/>
                    </a:cubicBezTo>
                    <a:lnTo>
                      <a:pt x="0" y="105223"/>
                    </a:lnTo>
                    <a:close/>
                  </a:path>
                </a:pathLst>
              </a:custGeom>
              <a:gradFill flip="none" rotWithShape="0">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2700000" scaled="1"/>
                <a:tileRect/>
              </a:gradFill>
              <a:ln>
                <a:no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95589" tIns="95589" rIns="95589" bIns="95589" numCol="1" spcCol="1270" anchor="ctr" anchorCtr="0">
                <a:noAutofit/>
              </a:bodyPr>
              <a:lstStyle/>
              <a:p>
                <a:pPr lvl="0" algn="ctr" defTabSz="755650">
                  <a:lnSpc>
                    <a:spcPct val="90000"/>
                  </a:lnSpc>
                  <a:spcBef>
                    <a:spcPct val="0"/>
                  </a:spcBef>
                  <a:spcAft>
                    <a:spcPct val="35000"/>
                  </a:spcAft>
                </a:pPr>
                <a:r>
                  <a:rPr lang="en-US" sz="1700" kern="1200" dirty="0" smtClean="0">
                    <a:solidFill>
                      <a:schemeClr val="tx2"/>
                    </a:solidFill>
                    <a:latin typeface="Arial" panose="020B0604020202020204" pitchFamily="34" charset="0"/>
                    <a:cs typeface="Arial" panose="020B0604020202020204" pitchFamily="34" charset="0"/>
                  </a:rPr>
                  <a:t>Human Resource Management</a:t>
                </a:r>
                <a:endParaRPr lang="en-US" sz="1700" kern="1200" dirty="0">
                  <a:solidFill>
                    <a:schemeClr val="tx2"/>
                  </a:solidFill>
                  <a:latin typeface="Arial" panose="020B0604020202020204" pitchFamily="34" charset="0"/>
                  <a:cs typeface="Arial" panose="020B0604020202020204" pitchFamily="34" charset="0"/>
                </a:endParaRPr>
              </a:p>
            </p:txBody>
          </p:sp>
          <p:sp>
            <p:nvSpPr>
              <p:cNvPr id="13" name="Freeform 12"/>
              <p:cNvSpPr/>
              <p:nvPr/>
            </p:nvSpPr>
            <p:spPr>
              <a:xfrm>
                <a:off x="4286234" y="2052816"/>
                <a:ext cx="3467100" cy="631328"/>
              </a:xfrm>
              <a:custGeom>
                <a:avLst/>
                <a:gdLst>
                  <a:gd name="connsiteX0" fmla="*/ 0 w 3467100"/>
                  <a:gd name="connsiteY0" fmla="*/ 105223 h 631328"/>
                  <a:gd name="connsiteX1" fmla="*/ 105223 w 3467100"/>
                  <a:gd name="connsiteY1" fmla="*/ 0 h 631328"/>
                  <a:gd name="connsiteX2" fmla="*/ 3361877 w 3467100"/>
                  <a:gd name="connsiteY2" fmla="*/ 0 h 631328"/>
                  <a:gd name="connsiteX3" fmla="*/ 3467100 w 3467100"/>
                  <a:gd name="connsiteY3" fmla="*/ 105223 h 631328"/>
                  <a:gd name="connsiteX4" fmla="*/ 3467100 w 3467100"/>
                  <a:gd name="connsiteY4" fmla="*/ 526105 h 631328"/>
                  <a:gd name="connsiteX5" fmla="*/ 3361877 w 3467100"/>
                  <a:gd name="connsiteY5" fmla="*/ 631328 h 631328"/>
                  <a:gd name="connsiteX6" fmla="*/ 105223 w 3467100"/>
                  <a:gd name="connsiteY6" fmla="*/ 631328 h 631328"/>
                  <a:gd name="connsiteX7" fmla="*/ 0 w 3467100"/>
                  <a:gd name="connsiteY7" fmla="*/ 526105 h 631328"/>
                  <a:gd name="connsiteX8" fmla="*/ 0 w 3467100"/>
                  <a:gd name="connsiteY8" fmla="*/ 105223 h 631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67100" h="631328">
                    <a:moveTo>
                      <a:pt x="0" y="105223"/>
                    </a:moveTo>
                    <a:cubicBezTo>
                      <a:pt x="0" y="47110"/>
                      <a:pt x="47110" y="0"/>
                      <a:pt x="105223" y="0"/>
                    </a:cubicBezTo>
                    <a:lnTo>
                      <a:pt x="3361877" y="0"/>
                    </a:lnTo>
                    <a:cubicBezTo>
                      <a:pt x="3419990" y="0"/>
                      <a:pt x="3467100" y="47110"/>
                      <a:pt x="3467100" y="105223"/>
                    </a:cubicBezTo>
                    <a:lnTo>
                      <a:pt x="3467100" y="526105"/>
                    </a:lnTo>
                    <a:cubicBezTo>
                      <a:pt x="3467100" y="584218"/>
                      <a:pt x="3419990" y="631328"/>
                      <a:pt x="3361877" y="631328"/>
                    </a:cubicBezTo>
                    <a:lnTo>
                      <a:pt x="105223" y="631328"/>
                    </a:lnTo>
                    <a:cubicBezTo>
                      <a:pt x="47110" y="631328"/>
                      <a:pt x="0" y="584218"/>
                      <a:pt x="0" y="526105"/>
                    </a:cubicBezTo>
                    <a:lnTo>
                      <a:pt x="0" y="105223"/>
                    </a:lnTo>
                    <a:close/>
                  </a:path>
                </a:pathLst>
              </a:custGeom>
              <a:gradFill flip="none" rotWithShape="0">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2700000" scaled="1"/>
                <a:tileRect/>
              </a:gradFill>
              <a:ln>
                <a:no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95589" tIns="95589" rIns="95589" bIns="95589" numCol="1" spcCol="1270" anchor="ctr" anchorCtr="0">
                <a:noAutofit/>
              </a:bodyPr>
              <a:lstStyle/>
              <a:p>
                <a:pPr lvl="0" algn="ctr" defTabSz="755650">
                  <a:lnSpc>
                    <a:spcPct val="90000"/>
                  </a:lnSpc>
                  <a:spcBef>
                    <a:spcPct val="0"/>
                  </a:spcBef>
                  <a:spcAft>
                    <a:spcPct val="35000"/>
                  </a:spcAft>
                </a:pPr>
                <a:r>
                  <a:rPr lang="en-US" sz="1700" kern="1200" dirty="0" smtClean="0">
                    <a:solidFill>
                      <a:schemeClr val="tx2"/>
                    </a:solidFill>
                    <a:latin typeface="Arial" panose="020B0604020202020204" pitchFamily="34" charset="0"/>
                    <a:cs typeface="Arial" panose="020B0604020202020204" pitchFamily="34" charset="0"/>
                  </a:rPr>
                  <a:t>Finance &amp; Accounting Services</a:t>
                </a:r>
                <a:endParaRPr lang="en-US" sz="1700" kern="1200" dirty="0">
                  <a:solidFill>
                    <a:schemeClr val="tx2"/>
                  </a:solidFill>
                  <a:latin typeface="Arial" panose="020B0604020202020204" pitchFamily="34" charset="0"/>
                  <a:cs typeface="Arial" panose="020B0604020202020204" pitchFamily="34" charset="0"/>
                </a:endParaRPr>
              </a:p>
            </p:txBody>
          </p:sp>
          <p:sp>
            <p:nvSpPr>
              <p:cNvPr id="14" name="Freeform 13"/>
              <p:cNvSpPr/>
              <p:nvPr/>
            </p:nvSpPr>
            <p:spPr>
              <a:xfrm>
                <a:off x="4286234" y="2860644"/>
                <a:ext cx="3467100" cy="631328"/>
              </a:xfrm>
              <a:custGeom>
                <a:avLst/>
                <a:gdLst>
                  <a:gd name="connsiteX0" fmla="*/ 0 w 3467100"/>
                  <a:gd name="connsiteY0" fmla="*/ 105223 h 631328"/>
                  <a:gd name="connsiteX1" fmla="*/ 105223 w 3467100"/>
                  <a:gd name="connsiteY1" fmla="*/ 0 h 631328"/>
                  <a:gd name="connsiteX2" fmla="*/ 3361877 w 3467100"/>
                  <a:gd name="connsiteY2" fmla="*/ 0 h 631328"/>
                  <a:gd name="connsiteX3" fmla="*/ 3467100 w 3467100"/>
                  <a:gd name="connsiteY3" fmla="*/ 105223 h 631328"/>
                  <a:gd name="connsiteX4" fmla="*/ 3467100 w 3467100"/>
                  <a:gd name="connsiteY4" fmla="*/ 526105 h 631328"/>
                  <a:gd name="connsiteX5" fmla="*/ 3361877 w 3467100"/>
                  <a:gd name="connsiteY5" fmla="*/ 631328 h 631328"/>
                  <a:gd name="connsiteX6" fmla="*/ 105223 w 3467100"/>
                  <a:gd name="connsiteY6" fmla="*/ 631328 h 631328"/>
                  <a:gd name="connsiteX7" fmla="*/ 0 w 3467100"/>
                  <a:gd name="connsiteY7" fmla="*/ 526105 h 631328"/>
                  <a:gd name="connsiteX8" fmla="*/ 0 w 3467100"/>
                  <a:gd name="connsiteY8" fmla="*/ 105223 h 631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67100" h="631328">
                    <a:moveTo>
                      <a:pt x="0" y="105223"/>
                    </a:moveTo>
                    <a:cubicBezTo>
                      <a:pt x="0" y="47110"/>
                      <a:pt x="47110" y="0"/>
                      <a:pt x="105223" y="0"/>
                    </a:cubicBezTo>
                    <a:lnTo>
                      <a:pt x="3361877" y="0"/>
                    </a:lnTo>
                    <a:cubicBezTo>
                      <a:pt x="3419990" y="0"/>
                      <a:pt x="3467100" y="47110"/>
                      <a:pt x="3467100" y="105223"/>
                    </a:cubicBezTo>
                    <a:lnTo>
                      <a:pt x="3467100" y="526105"/>
                    </a:lnTo>
                    <a:cubicBezTo>
                      <a:pt x="3467100" y="584218"/>
                      <a:pt x="3419990" y="631328"/>
                      <a:pt x="3361877" y="631328"/>
                    </a:cubicBezTo>
                    <a:lnTo>
                      <a:pt x="105223" y="631328"/>
                    </a:lnTo>
                    <a:cubicBezTo>
                      <a:pt x="47110" y="631328"/>
                      <a:pt x="0" y="584218"/>
                      <a:pt x="0" y="526105"/>
                    </a:cubicBezTo>
                    <a:lnTo>
                      <a:pt x="0" y="105223"/>
                    </a:lnTo>
                    <a:close/>
                  </a:path>
                </a:pathLst>
              </a:custGeom>
              <a:gradFill flip="none" rotWithShape="0">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2700000" scaled="1"/>
                <a:tileRect/>
              </a:gradFill>
              <a:ln>
                <a:no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95589" tIns="95589" rIns="95589" bIns="95589" numCol="1" spcCol="1270" anchor="ctr" anchorCtr="0">
                <a:noAutofit/>
              </a:bodyPr>
              <a:lstStyle/>
              <a:p>
                <a:pPr lvl="0" algn="ctr" defTabSz="755650">
                  <a:lnSpc>
                    <a:spcPct val="90000"/>
                  </a:lnSpc>
                  <a:spcBef>
                    <a:spcPct val="0"/>
                  </a:spcBef>
                  <a:spcAft>
                    <a:spcPct val="35000"/>
                  </a:spcAft>
                </a:pPr>
                <a:r>
                  <a:rPr lang="en-US" sz="1700" kern="1200" dirty="0" smtClean="0">
                    <a:solidFill>
                      <a:schemeClr val="tx2"/>
                    </a:solidFill>
                    <a:latin typeface="Arial" panose="020B0604020202020204" pitchFamily="34" charset="0"/>
                    <a:cs typeface="Arial" panose="020B0604020202020204" pitchFamily="34" charset="0"/>
                  </a:rPr>
                  <a:t>Compliance &amp; Risk Management</a:t>
                </a:r>
                <a:endParaRPr lang="en-US" sz="1700" kern="1200" dirty="0">
                  <a:solidFill>
                    <a:schemeClr val="tx2"/>
                  </a:solidFill>
                  <a:latin typeface="Arial" panose="020B0604020202020204" pitchFamily="34" charset="0"/>
                  <a:cs typeface="Arial" panose="020B0604020202020204" pitchFamily="34" charset="0"/>
                </a:endParaRPr>
              </a:p>
            </p:txBody>
          </p:sp>
          <p:sp>
            <p:nvSpPr>
              <p:cNvPr id="15" name="Freeform 14"/>
              <p:cNvSpPr/>
              <p:nvPr/>
            </p:nvSpPr>
            <p:spPr>
              <a:xfrm>
                <a:off x="4325644" y="3678155"/>
                <a:ext cx="3467100" cy="631328"/>
              </a:xfrm>
              <a:custGeom>
                <a:avLst/>
                <a:gdLst>
                  <a:gd name="connsiteX0" fmla="*/ 0 w 3467100"/>
                  <a:gd name="connsiteY0" fmla="*/ 105223 h 631328"/>
                  <a:gd name="connsiteX1" fmla="*/ 105223 w 3467100"/>
                  <a:gd name="connsiteY1" fmla="*/ 0 h 631328"/>
                  <a:gd name="connsiteX2" fmla="*/ 3361877 w 3467100"/>
                  <a:gd name="connsiteY2" fmla="*/ 0 h 631328"/>
                  <a:gd name="connsiteX3" fmla="*/ 3467100 w 3467100"/>
                  <a:gd name="connsiteY3" fmla="*/ 105223 h 631328"/>
                  <a:gd name="connsiteX4" fmla="*/ 3467100 w 3467100"/>
                  <a:gd name="connsiteY4" fmla="*/ 526105 h 631328"/>
                  <a:gd name="connsiteX5" fmla="*/ 3361877 w 3467100"/>
                  <a:gd name="connsiteY5" fmla="*/ 631328 h 631328"/>
                  <a:gd name="connsiteX6" fmla="*/ 105223 w 3467100"/>
                  <a:gd name="connsiteY6" fmla="*/ 631328 h 631328"/>
                  <a:gd name="connsiteX7" fmla="*/ 0 w 3467100"/>
                  <a:gd name="connsiteY7" fmla="*/ 526105 h 631328"/>
                  <a:gd name="connsiteX8" fmla="*/ 0 w 3467100"/>
                  <a:gd name="connsiteY8" fmla="*/ 105223 h 631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67100" h="631328">
                    <a:moveTo>
                      <a:pt x="0" y="105223"/>
                    </a:moveTo>
                    <a:cubicBezTo>
                      <a:pt x="0" y="47110"/>
                      <a:pt x="47110" y="0"/>
                      <a:pt x="105223" y="0"/>
                    </a:cubicBezTo>
                    <a:lnTo>
                      <a:pt x="3361877" y="0"/>
                    </a:lnTo>
                    <a:cubicBezTo>
                      <a:pt x="3419990" y="0"/>
                      <a:pt x="3467100" y="47110"/>
                      <a:pt x="3467100" y="105223"/>
                    </a:cubicBezTo>
                    <a:lnTo>
                      <a:pt x="3467100" y="526105"/>
                    </a:lnTo>
                    <a:cubicBezTo>
                      <a:pt x="3467100" y="584218"/>
                      <a:pt x="3419990" y="631328"/>
                      <a:pt x="3361877" y="631328"/>
                    </a:cubicBezTo>
                    <a:lnTo>
                      <a:pt x="105223" y="631328"/>
                    </a:lnTo>
                    <a:cubicBezTo>
                      <a:pt x="47110" y="631328"/>
                      <a:pt x="0" y="584218"/>
                      <a:pt x="0" y="526105"/>
                    </a:cubicBezTo>
                    <a:lnTo>
                      <a:pt x="0" y="105223"/>
                    </a:lnTo>
                    <a:close/>
                  </a:path>
                </a:pathLst>
              </a:custGeom>
              <a:gradFill flip="none" rotWithShape="0">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path path="circle">
                  <a:fillToRect l="100000" b="100000"/>
                </a:path>
                <a:tileRect t="-100000" r="-100000"/>
              </a:gradFill>
              <a:ln>
                <a:no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95589" tIns="95589" rIns="95589" bIns="95589" numCol="1" spcCol="1270" anchor="ctr" anchorCtr="0">
                <a:noAutofit/>
              </a:bodyPr>
              <a:lstStyle/>
              <a:p>
                <a:pPr lvl="0" algn="ctr" defTabSz="755650">
                  <a:lnSpc>
                    <a:spcPct val="90000"/>
                  </a:lnSpc>
                  <a:spcBef>
                    <a:spcPct val="0"/>
                  </a:spcBef>
                  <a:spcAft>
                    <a:spcPct val="35000"/>
                  </a:spcAft>
                </a:pPr>
                <a:r>
                  <a:rPr lang="en-US" sz="1700" kern="1200" dirty="0" smtClean="0">
                    <a:solidFill>
                      <a:schemeClr val="tx2"/>
                    </a:solidFill>
                    <a:latin typeface="Arial" panose="020B0604020202020204" pitchFamily="34" charset="0"/>
                    <a:cs typeface="Arial" panose="020B0604020202020204" pitchFamily="34" charset="0"/>
                  </a:rPr>
                  <a:t>Knowledge Process Services</a:t>
                </a:r>
                <a:endParaRPr lang="en-US" sz="1700" kern="1200" dirty="0">
                  <a:solidFill>
                    <a:schemeClr val="tx2"/>
                  </a:solidFill>
                  <a:latin typeface="Arial" panose="020B0604020202020204" pitchFamily="34" charset="0"/>
                  <a:cs typeface="Arial" panose="020B0604020202020204" pitchFamily="34" charset="0"/>
                </a:endParaRPr>
              </a:p>
            </p:txBody>
          </p:sp>
          <p:sp>
            <p:nvSpPr>
              <p:cNvPr id="16" name="Freeform 15"/>
              <p:cNvSpPr/>
              <p:nvPr/>
            </p:nvSpPr>
            <p:spPr>
              <a:xfrm>
                <a:off x="4330897" y="4483694"/>
                <a:ext cx="3467100" cy="631328"/>
              </a:xfrm>
              <a:custGeom>
                <a:avLst/>
                <a:gdLst>
                  <a:gd name="connsiteX0" fmla="*/ 0 w 3467100"/>
                  <a:gd name="connsiteY0" fmla="*/ 105223 h 631328"/>
                  <a:gd name="connsiteX1" fmla="*/ 105223 w 3467100"/>
                  <a:gd name="connsiteY1" fmla="*/ 0 h 631328"/>
                  <a:gd name="connsiteX2" fmla="*/ 3361877 w 3467100"/>
                  <a:gd name="connsiteY2" fmla="*/ 0 h 631328"/>
                  <a:gd name="connsiteX3" fmla="*/ 3467100 w 3467100"/>
                  <a:gd name="connsiteY3" fmla="*/ 105223 h 631328"/>
                  <a:gd name="connsiteX4" fmla="*/ 3467100 w 3467100"/>
                  <a:gd name="connsiteY4" fmla="*/ 526105 h 631328"/>
                  <a:gd name="connsiteX5" fmla="*/ 3361877 w 3467100"/>
                  <a:gd name="connsiteY5" fmla="*/ 631328 h 631328"/>
                  <a:gd name="connsiteX6" fmla="*/ 105223 w 3467100"/>
                  <a:gd name="connsiteY6" fmla="*/ 631328 h 631328"/>
                  <a:gd name="connsiteX7" fmla="*/ 0 w 3467100"/>
                  <a:gd name="connsiteY7" fmla="*/ 526105 h 631328"/>
                  <a:gd name="connsiteX8" fmla="*/ 0 w 3467100"/>
                  <a:gd name="connsiteY8" fmla="*/ 105223 h 631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67100" h="631328">
                    <a:moveTo>
                      <a:pt x="0" y="105223"/>
                    </a:moveTo>
                    <a:cubicBezTo>
                      <a:pt x="0" y="47110"/>
                      <a:pt x="47110" y="0"/>
                      <a:pt x="105223" y="0"/>
                    </a:cubicBezTo>
                    <a:lnTo>
                      <a:pt x="3361877" y="0"/>
                    </a:lnTo>
                    <a:cubicBezTo>
                      <a:pt x="3419990" y="0"/>
                      <a:pt x="3467100" y="47110"/>
                      <a:pt x="3467100" y="105223"/>
                    </a:cubicBezTo>
                    <a:lnTo>
                      <a:pt x="3467100" y="526105"/>
                    </a:lnTo>
                    <a:cubicBezTo>
                      <a:pt x="3467100" y="584218"/>
                      <a:pt x="3419990" y="631328"/>
                      <a:pt x="3361877" y="631328"/>
                    </a:cubicBezTo>
                    <a:lnTo>
                      <a:pt x="105223" y="631328"/>
                    </a:lnTo>
                    <a:cubicBezTo>
                      <a:pt x="47110" y="631328"/>
                      <a:pt x="0" y="584218"/>
                      <a:pt x="0" y="526105"/>
                    </a:cubicBezTo>
                    <a:lnTo>
                      <a:pt x="0" y="105223"/>
                    </a:lnTo>
                    <a:close/>
                  </a:path>
                </a:pathLst>
              </a:custGeom>
              <a:gradFill flip="none" rotWithShape="0">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path path="circle">
                  <a:fillToRect l="100000" t="100000"/>
                </a:path>
                <a:tileRect r="-100000" b="-100000"/>
              </a:gradFill>
              <a:ln>
                <a:no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95589" tIns="95589" rIns="95589" bIns="95589" numCol="1" spcCol="1270" anchor="ctr" anchorCtr="0">
                <a:noAutofit/>
              </a:bodyPr>
              <a:lstStyle/>
              <a:p>
                <a:pPr lvl="0" algn="ctr" defTabSz="755650">
                  <a:lnSpc>
                    <a:spcPct val="90000"/>
                  </a:lnSpc>
                  <a:spcBef>
                    <a:spcPct val="0"/>
                  </a:spcBef>
                  <a:spcAft>
                    <a:spcPct val="35000"/>
                  </a:spcAft>
                </a:pPr>
                <a:r>
                  <a:rPr lang="en-US" sz="1700" kern="1200" dirty="0" smtClean="0">
                    <a:solidFill>
                      <a:schemeClr val="tx2"/>
                    </a:solidFill>
                    <a:latin typeface="Arial" panose="020B0604020202020204" pitchFamily="34" charset="0"/>
                    <a:cs typeface="Arial" panose="020B0604020202020204" pitchFamily="34" charset="0"/>
                  </a:rPr>
                  <a:t>Support Services</a:t>
                </a:r>
                <a:endParaRPr lang="en-US" sz="1700" kern="1200" dirty="0">
                  <a:solidFill>
                    <a:schemeClr val="tx2"/>
                  </a:solidFill>
                  <a:latin typeface="Arial" panose="020B0604020202020204" pitchFamily="34" charset="0"/>
                  <a:cs typeface="Arial" panose="020B0604020202020204" pitchFamily="34" charset="0"/>
                </a:endParaRPr>
              </a:p>
            </p:txBody>
          </p:sp>
          <p:sp>
            <p:nvSpPr>
              <p:cNvPr id="17" name="Freeform 16"/>
              <p:cNvSpPr/>
              <p:nvPr/>
            </p:nvSpPr>
            <p:spPr>
              <a:xfrm>
                <a:off x="4330897" y="5304918"/>
                <a:ext cx="3467100" cy="631328"/>
              </a:xfrm>
              <a:custGeom>
                <a:avLst/>
                <a:gdLst>
                  <a:gd name="connsiteX0" fmla="*/ 0 w 3467100"/>
                  <a:gd name="connsiteY0" fmla="*/ 105223 h 631328"/>
                  <a:gd name="connsiteX1" fmla="*/ 105223 w 3467100"/>
                  <a:gd name="connsiteY1" fmla="*/ 0 h 631328"/>
                  <a:gd name="connsiteX2" fmla="*/ 3361877 w 3467100"/>
                  <a:gd name="connsiteY2" fmla="*/ 0 h 631328"/>
                  <a:gd name="connsiteX3" fmla="*/ 3467100 w 3467100"/>
                  <a:gd name="connsiteY3" fmla="*/ 105223 h 631328"/>
                  <a:gd name="connsiteX4" fmla="*/ 3467100 w 3467100"/>
                  <a:gd name="connsiteY4" fmla="*/ 526105 h 631328"/>
                  <a:gd name="connsiteX5" fmla="*/ 3361877 w 3467100"/>
                  <a:gd name="connsiteY5" fmla="*/ 631328 h 631328"/>
                  <a:gd name="connsiteX6" fmla="*/ 105223 w 3467100"/>
                  <a:gd name="connsiteY6" fmla="*/ 631328 h 631328"/>
                  <a:gd name="connsiteX7" fmla="*/ 0 w 3467100"/>
                  <a:gd name="connsiteY7" fmla="*/ 526105 h 631328"/>
                  <a:gd name="connsiteX8" fmla="*/ 0 w 3467100"/>
                  <a:gd name="connsiteY8" fmla="*/ 105223 h 631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67100" h="631328">
                    <a:moveTo>
                      <a:pt x="0" y="105223"/>
                    </a:moveTo>
                    <a:cubicBezTo>
                      <a:pt x="0" y="47110"/>
                      <a:pt x="47110" y="0"/>
                      <a:pt x="105223" y="0"/>
                    </a:cubicBezTo>
                    <a:lnTo>
                      <a:pt x="3361877" y="0"/>
                    </a:lnTo>
                    <a:cubicBezTo>
                      <a:pt x="3419990" y="0"/>
                      <a:pt x="3467100" y="47110"/>
                      <a:pt x="3467100" y="105223"/>
                    </a:cubicBezTo>
                    <a:lnTo>
                      <a:pt x="3467100" y="526105"/>
                    </a:lnTo>
                    <a:cubicBezTo>
                      <a:pt x="3467100" y="584218"/>
                      <a:pt x="3419990" y="631328"/>
                      <a:pt x="3361877" y="631328"/>
                    </a:cubicBezTo>
                    <a:lnTo>
                      <a:pt x="105223" y="631328"/>
                    </a:lnTo>
                    <a:cubicBezTo>
                      <a:pt x="47110" y="631328"/>
                      <a:pt x="0" y="584218"/>
                      <a:pt x="0" y="526105"/>
                    </a:cubicBezTo>
                    <a:lnTo>
                      <a:pt x="0" y="105223"/>
                    </a:lnTo>
                    <a:close/>
                  </a:path>
                </a:pathLst>
              </a:custGeom>
              <a:gradFill flip="none" rotWithShape="0">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path path="circle">
                  <a:fillToRect l="100000" t="100000"/>
                </a:path>
                <a:tileRect r="-100000" b="-100000"/>
              </a:gradFill>
              <a:ln>
                <a:no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95589" tIns="95589" rIns="95589" bIns="95589" numCol="1" spcCol="1270" anchor="ctr" anchorCtr="0">
                <a:noAutofit/>
              </a:bodyPr>
              <a:lstStyle/>
              <a:p>
                <a:pPr lvl="0" algn="ctr" defTabSz="755650">
                  <a:lnSpc>
                    <a:spcPct val="90000"/>
                  </a:lnSpc>
                  <a:spcBef>
                    <a:spcPct val="0"/>
                  </a:spcBef>
                  <a:spcAft>
                    <a:spcPct val="35000"/>
                  </a:spcAft>
                </a:pPr>
                <a:r>
                  <a:rPr lang="en-US" sz="1700" kern="1200" dirty="0" smtClean="0">
                    <a:solidFill>
                      <a:schemeClr val="tx2"/>
                    </a:solidFill>
                    <a:latin typeface="Arial" panose="020B0604020202020204" pitchFamily="34" charset="0"/>
                    <a:cs typeface="Arial" panose="020B0604020202020204" pitchFamily="34" charset="0"/>
                  </a:rPr>
                  <a:t>Health Care services</a:t>
                </a:r>
                <a:endParaRPr lang="en-US" sz="1700" kern="1200" dirty="0">
                  <a:solidFill>
                    <a:schemeClr val="tx2"/>
                  </a:solidFill>
                  <a:latin typeface="Arial" panose="020B0604020202020204" pitchFamily="34" charset="0"/>
                  <a:cs typeface="Arial" panose="020B0604020202020204" pitchFamily="34" charset="0"/>
                </a:endParaRPr>
              </a:p>
            </p:txBody>
          </p:sp>
        </p:grpSp>
        <p:sp>
          <p:nvSpPr>
            <p:cNvPr id="10" name="Rectangle 9"/>
            <p:cNvSpPr/>
            <p:nvPr/>
          </p:nvSpPr>
          <p:spPr>
            <a:xfrm rot="5400000">
              <a:off x="6015588" y="3277714"/>
              <a:ext cx="4343400" cy="457200"/>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400" b="1" dirty="0" smtClean="0">
                  <a:cs typeface="Arial" panose="020B0604020202020204" pitchFamily="34" charset="0"/>
                </a:rPr>
                <a:t>Service Portfolio</a:t>
              </a:r>
              <a:endParaRPr lang="en-US" sz="2400" b="1" dirty="0">
                <a:cs typeface="Arial" panose="020B0604020202020204" pitchFamily="34" charset="0"/>
              </a:endParaRPr>
            </a:p>
          </p:txBody>
        </p:sp>
        <p:sp>
          <p:nvSpPr>
            <p:cNvPr id="18" name="TextBox 17"/>
            <p:cNvSpPr txBox="1"/>
            <p:nvPr/>
          </p:nvSpPr>
          <p:spPr>
            <a:xfrm>
              <a:off x="3284769" y="6338565"/>
              <a:ext cx="2802806" cy="267219"/>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defPPr>
                <a:defRPr lang="en-US"/>
              </a:defPPr>
              <a:lvl1pPr algn="ctr">
                <a:defRPr sz="2000" b="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dirty="0" smtClean="0"/>
                <a:t>Delivered Client </a:t>
              </a:r>
              <a:r>
                <a:rPr lang="en-US" dirty="0"/>
                <a:t>Value</a:t>
              </a:r>
            </a:p>
          </p:txBody>
        </p:sp>
      </p:grpSp>
    </p:spTree>
    <p:extLst>
      <p:ext uri="{BB962C8B-B14F-4D97-AF65-F5344CB8AC3E}">
        <p14:creationId xmlns:p14="http://schemas.microsoft.com/office/powerpoint/2010/main" val="38290891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82620" y="173192"/>
            <a:ext cx="9126840" cy="7159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baseline="0">
                <a:solidFill>
                  <a:schemeClr val="tx1"/>
                </a:solidFill>
                <a:latin typeface="Helvetica Neue"/>
                <a:ea typeface="+mj-ea"/>
                <a:cs typeface="Helvetica Neue"/>
              </a:defRPr>
            </a:lvl1pPr>
          </a:lstStyle>
          <a:p>
            <a:pPr>
              <a:defRPr/>
            </a:pPr>
            <a:r>
              <a:rPr lang="en-US" sz="3200" b="1" dirty="0">
                <a:solidFill>
                  <a:schemeClr val="accent6">
                    <a:lumMod val="75000"/>
                  </a:schemeClr>
                </a:solidFill>
                <a:latin typeface="Verdana" pitchFamily="34" charset="0"/>
                <a:ea typeface="Verdana" pitchFamily="34" charset="0"/>
                <a:cs typeface="Verdana" pitchFamily="34" charset="0"/>
              </a:rPr>
              <a:t>Volumes Handled</a:t>
            </a:r>
          </a:p>
        </p:txBody>
      </p:sp>
      <p:sp>
        <p:nvSpPr>
          <p:cNvPr id="5" name="AutoShape 2" descr="data:image/jpeg;base64,/9j/4AAQSkZJRgABAQAAAQABAAD/2wCEAAkGBwgHBgkIBwgKCgkLDRYPDQwMDRsUFRAWIB0iIiAdHx8kKDQsJCYxJx8fLT0tMTU3Ojo6Iys/RD84QzQ5OjcBCgoKDQwNGg8PGjclHyU3Nzc3Nzc3Nzc3Nzc3Nzc3Nzc3Nzc3Nzc3Nzc3Nzc3Nzc3Nzc3Nzc3Nzc3Nzc3Nzc3N//AABEIAIsAiwMBIgACEQEDEQH/xAAbAAEAAgMBAQAAAAAAAAAAAAAABAUBAwYHAv/EADcQAAEDAwMCBAQEAwkAAAAAAAEAAgMEESEFEjFBUQYTImEUMnGRQoGh4SNSwQckM0NigrHR8P/EABgBAQADAQAAAAAAAAAAAAAAAAABAgME/8QAIREBAQACAgICAwEAAAAAAAAAAAECEQMxIUESUQQUIhP/2gAMAwEAAhEDEQA/APbEREBERAREQEREBERAREQEREBEWuaURRlxS3RJt9Pe1jdzzYKudWTFxLHN29LhRqiZ80m57vTxYdFGdOA4jc782rlz5rb/AC68OGSeXSoiLqcgiIgIiICL5dIxvLgo81Y1jbtz7qtykWmNvSUipa3UKuOIvja72s1VR1qtfc+YW+2Fn/ti2n4+Wt7dei4mq1qsZDYSvJIN88KPoPiaqp60R6jI59LJ6S52fLPe/bupnLKfrZfG2O+RYaQRcHB6rRLUtbdrDd3fstLlJ2wmNvT7nmbC25yeyq5Kgz3c8E24HZKmVxIu4X73UCol9RA3ADj1Llz5Lk7OPjmM3WZprONw53v1H/a0/ERn8DT7qHU1QFzdw72PKgGV98F1lWRe1Z0XjGeMNFXE2YfzD0k/0V/R+ItPqgP4vlOPSQW/VeafJYAcnCz6hgEkjotJyZRS8ONevMkbI0Ojc1zT1abhfS8nptQrKQkxTyRi/wCF1lcw+KK6FrQ+beD1cLkK85p9M7+NfVd654byoktRfAVNRav8SW73bb9SpE9SGPFiCCqZctq2PBrtJLieTysgZ3C2FoicJXWBwOq06jViEbWuF1nu1fXptqqqzCHm652pbdxcxYrNUAAYfxFQ4a1kry0Hk4CznbTGePDEpc8FhuPcKMNP8wFpqTtPPp/dT54vQbdOyhvk8p1ifdXTMtOh0epdSUraWStdI1vy+Z0HbvZT31LRFdmTyQuPllEsPPq7dV96fqEm50UrrgWGVW79kmLoZKzeM59lT1lfZxyQFElqwxrnOPN8dlANT5hG4/MDdXkVyqd8QJG9b+4wFo+KkGLcf6goj6i2MBRzI5xvhW0ptJbLdxb0QSguJCi3ybHosscL3sL8KGsTGje9o5b1N1NdE2SM2A+irIpGtBH6qVHPYGxvdQlNheYwALqxZUEtBcTccFVEMvqObELfNU+XTuebECxwVFizofjmUsQa08jnuqTWdQGSTbC0GoEpw/dcYt0XO61M+eRkTXlpc8N3DpcqcYjKRrqq+Wd/lxbnSXwGjIWKGsmZMXTgseMFp6LpdI06noKcgEve7Lnu5K16hplPWeoN2yD8TeVNikqONRcW4dc9lrknEhPTKrp9PqqZx8oiVnYYP7qN8SQ4h12kctdghQtqVcibk2stLagCqYRx1UFtWOpWGP3yNsc3+yVW4rKon/iuHuo3c9OyjukPnOc43u6y3OcAwKYrYAi1yvky57fkrXQfD1Zq7t7QY6YHMrhg+w7rt4fCukxxNY6n8xwGXuJufstZhayyzkeZscL5yLL7dwDa/wBAozmvY6zgW2xYrBkcAqabfJKDgcXF1mN5DtriebgKI2YN/wARvK3OLXx7mvsR1UaJVvE03B7r51CUR0ew8yPDS3uFCo6t4IDzY8BRtbrPh54pngmLbbdewB91C1q2rTHTxMqGMbEHR4a3AtwD+hVJpLHV2qMd+CI73H36BaKvVKjWpQ2E78BpePlYBj/wVpQ+XRQCKMe7nHknuVZO/ToL9lqkkLeFCbW35tdSfiGyNtxhQtNNkb2zDa4DdlVtdRQTkslaNw4cOR+a+Z6p0El2Xuokla6SQE4KgyxnpBqNKnpzeMmWO/8AuCnUUETGem5d1cVIbVAi/VaJZY7mzvLceoVcsbeld1oq9jBtBBzlXPgfQhrFZJLVX+FgsXNGNxPAVFQUs1brFNSSvY2OeQM81ubX9l7Rouk02k0TaWkb6AbuceXu7la8WPusObk8aiTHExkbY4WBkbRZrWiwAX35PutwAHCLpce0Ws06irRarpYZvd7Bf7rntR8CabOC6kfLSv6AHc39c/qurRRZL2mZWdPJNY8JajprS+SATQt/zYTuAHuOQqAxBuWcXzYr3oi+F5H41051DqN4meWXZ9n+6xznxdPBbyePakDu4t7rbDVjaY5LFp7hVrdQaXmKYCN/vwVtgp3Vlyx9o72BHVUtka6vtZg7WkMbe3bosSEbvqtZpKukaHhwkZ9is74Z2b43XPHKrjlKtPAY75a7NlrbNJC+zvuhfscLuwtU7xJe33V40SpZmyR5IJVf8PL5rpIXXaeY79e4WpzjG5ou65PQXUmOS7Q5ubKdM8svpljib35vwRkLVM6zs8Lc6QyYe3IwHcELoPBvhYa26abUfM+CZYMc07S918i9siytMdq3k+Pbb/Z/o01fXR1z22pqZ9938zhwB/yvU24C0UNNDR07KemjEcMY2saOgUhayaji5MvllsREUqCIiAoOq6PQavC2LUIBK1pu07i0tPsRlTkRMtnTg/F3hKiotBL9IpA10MollJcXOc2xHJucXv8AdcBOzZAGtdZ3Nr8r3sgOBDgCCLEHqvNvEX9nVTUVjp9Kli8lxuIpHFpZ7A9QseTjtu46OLl8ayrhnalUeQWC9zgZ59l90NHHG5pqp3Me/JAdYXV3r/gup0Cipq6Sbz33LZAwemM9M/fK5xznzbbn1g5xkrHLHV1HRjZlNxN1GJ1K+4cXxHkk8e6iwvinfsh3+ZyBY5/JYmrXP/u3yjh0jzgK48MaFW6xqrDS7WxRfPOMtH7lWwl6Tcp8bdoULbG9txHItkKxptKrdRew0lJK5zjbc1uPqTx913+meB6Klq46usmfVTxuDmi2xtxxjqupDbCwAA7BbzD7cuXN9OY0fwbp1NRQt1GFlTVAXkfchpPawxYfRdJFEyKNrI2NYxos1rRYAfRfdllX0xuVoAiIioiIgIiICIiAiIg1zwQ1ETop4mSRvFnMe24I+iqqPwrodFP59Pp8Yk6byXAfQE2VyiaTuxz7/BmgOqjUGgbcm+zcdl/p/RXlPBDTRNip4mRRt4axtgFsRDdvYiIiBERAREQEREBERAREQEREBERAREQEREBERAREQEREH//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 name="TextBox 5"/>
          <p:cNvSpPr txBox="1"/>
          <p:nvPr/>
        </p:nvSpPr>
        <p:spPr>
          <a:xfrm>
            <a:off x="182620" y="1065585"/>
            <a:ext cx="8795920" cy="543162"/>
          </a:xfrm>
          <a:prstGeom prst="rect">
            <a:avLst/>
          </a:prstGeom>
          <a:noFill/>
        </p:spPr>
        <p:txBody>
          <a:bodyPr wrap="square" rtlCol="0">
            <a:spAutoFit/>
          </a:bodyPr>
          <a:lstStyle/>
          <a:p>
            <a:pPr fontAlgn="auto">
              <a:lnSpc>
                <a:spcPct val="170000"/>
              </a:lnSpc>
              <a:spcAft>
                <a:spcPts val="600"/>
              </a:spcAft>
              <a:buClr>
                <a:schemeClr val="tx2"/>
              </a:buClr>
              <a:buSzPct val="90000"/>
              <a:defRPr/>
            </a:pPr>
            <a:r>
              <a:rPr lang="en-US" sz="2000" dirty="0" smtClean="0">
                <a:latin typeface="Arial" pitchFamily="34" charset="0"/>
                <a:cs typeface="Arial" pitchFamily="34" charset="0"/>
              </a:rPr>
              <a:t>  </a:t>
            </a:r>
            <a:endParaRPr lang="en-US" sz="2400" dirty="0">
              <a:latin typeface="Helvetica" panose="020B0604020202020204" pitchFamily="34" charset="0"/>
              <a:cs typeface="Helvetica" panose="020B0604020202020204"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2394866785"/>
              </p:ext>
            </p:extLst>
          </p:nvPr>
        </p:nvGraphicFramePr>
        <p:xfrm>
          <a:off x="706519" y="1598362"/>
          <a:ext cx="7980281" cy="4220636"/>
        </p:xfrm>
        <a:graphic>
          <a:graphicData uri="http://schemas.openxmlformats.org/drawingml/2006/table">
            <a:tbl>
              <a:tblPr firstRow="1" bandRow="1">
                <a:tableStyleId>{5C22544A-7EE6-4342-B048-85BDC9FD1C3A}</a:tableStyleId>
              </a:tblPr>
              <a:tblGrid>
                <a:gridCol w="3255881"/>
                <a:gridCol w="2514600"/>
                <a:gridCol w="2209800"/>
              </a:tblGrid>
              <a:tr h="1380569">
                <a:tc rowSpan="2">
                  <a:txBody>
                    <a:bodyPr/>
                    <a:lstStyle/>
                    <a:p>
                      <a:pPr algn="ctr" rtl="0" fontAlgn="ctr"/>
                      <a:r>
                        <a:rPr lang="en-US" sz="2000" u="none" strike="noStrike" dirty="0">
                          <a:effectLst/>
                          <a:latin typeface="Arial" panose="020B0604020202020204" pitchFamily="34" charset="0"/>
                          <a:cs typeface="Arial" panose="020B0604020202020204" pitchFamily="34" charset="0"/>
                        </a:rPr>
                        <a:t>Process</a:t>
                      </a:r>
                      <a:endParaRPr lang="en-US" sz="2000" b="1" i="0" u="none" strike="noStrike" dirty="0">
                        <a:solidFill>
                          <a:srgbClr val="FFFFFF"/>
                        </a:solidFill>
                        <a:effectLst/>
                        <a:latin typeface="Arial" panose="020B0604020202020204" pitchFamily="34" charset="0"/>
                        <a:cs typeface="Arial" panose="020B0604020202020204" pitchFamily="34" charset="0"/>
                      </a:endParaRPr>
                    </a:p>
                  </a:txBody>
                  <a:tcPr marL="7620" marR="7620" marT="7620" marB="0" anchor="ctr">
                    <a:solidFill>
                      <a:srgbClr val="0070C0"/>
                    </a:solidFill>
                  </a:tcPr>
                </a:tc>
                <a:tc gridSpan="2">
                  <a:txBody>
                    <a:bodyPr/>
                    <a:lstStyle/>
                    <a:p>
                      <a:pPr algn="ctr" rtl="0" fontAlgn="ctr"/>
                      <a:r>
                        <a:rPr lang="en-US" sz="2000" u="none" strike="noStrike" dirty="0">
                          <a:effectLst/>
                          <a:latin typeface="Arial" panose="020B0604020202020204" pitchFamily="34" charset="0"/>
                          <a:cs typeface="Arial" panose="020B0604020202020204" pitchFamily="34" charset="0"/>
                        </a:rPr>
                        <a:t>          # of   Transactions</a:t>
                      </a:r>
                      <a:endParaRPr lang="en-US" sz="2000" b="1" i="0" u="none" strike="noStrike" dirty="0">
                        <a:solidFill>
                          <a:srgbClr val="FFFFFF"/>
                        </a:solidFill>
                        <a:effectLst/>
                        <a:latin typeface="Arial" panose="020B0604020202020204" pitchFamily="34" charset="0"/>
                        <a:cs typeface="Arial" panose="020B0604020202020204" pitchFamily="34" charset="0"/>
                      </a:endParaRPr>
                    </a:p>
                  </a:txBody>
                  <a:tcPr marL="7620" marR="7620" marT="7620" marB="0" anchor="ctr">
                    <a:solidFill>
                      <a:srgbClr val="0070C0"/>
                    </a:solidFill>
                  </a:tcPr>
                </a:tc>
                <a:tc hMerge="1">
                  <a:txBody>
                    <a:bodyPr/>
                    <a:lstStyle/>
                    <a:p>
                      <a:endParaRPr lang="en-US"/>
                    </a:p>
                  </a:txBody>
                  <a:tcPr/>
                </a:tc>
              </a:tr>
              <a:tr h="396162">
                <a:tc vMerge="1">
                  <a:txBody>
                    <a:bodyPr/>
                    <a:lstStyle/>
                    <a:p>
                      <a:endParaRPr lang="en-US"/>
                    </a:p>
                  </a:txBody>
                  <a:tcPr/>
                </a:tc>
                <a:tc>
                  <a:txBody>
                    <a:bodyPr/>
                    <a:lstStyle/>
                    <a:p>
                      <a:pPr algn="ctr" rtl="0" fontAlgn="ctr"/>
                      <a:r>
                        <a:rPr lang="en-US" sz="1800" u="none" strike="noStrike" dirty="0" smtClean="0">
                          <a:solidFill>
                            <a:schemeClr val="tx1"/>
                          </a:solidFill>
                          <a:effectLst/>
                          <a:latin typeface="Arial" panose="020B0604020202020204" pitchFamily="34" charset="0"/>
                          <a:cs typeface="Arial" panose="020B0604020202020204" pitchFamily="34" charset="0"/>
                        </a:rPr>
                        <a:t>2013</a:t>
                      </a:r>
                      <a:endParaRPr lang="en-US" sz="1800" b="1"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ctr"/>
                      <a:r>
                        <a:rPr lang="en-US" sz="1800" b="0" i="0" u="none" strike="noStrike" dirty="0">
                          <a:solidFill>
                            <a:schemeClr val="tx1"/>
                          </a:solidFill>
                          <a:effectLst/>
                          <a:latin typeface="Arial" panose="020B0604020202020204" pitchFamily="34" charset="0"/>
                          <a:cs typeface="Arial" panose="020B0604020202020204" pitchFamily="34" charset="0"/>
                        </a:rPr>
                        <a:t>2014</a:t>
                      </a:r>
                    </a:p>
                  </a:txBody>
                  <a:tcPr marL="9525" marR="9525" marT="9525" marB="0" anchor="ctr"/>
                </a:tc>
              </a:tr>
              <a:tr h="511107">
                <a:tc>
                  <a:txBody>
                    <a:bodyPr/>
                    <a:lstStyle/>
                    <a:p>
                      <a:pPr algn="l" rtl="0" fontAlgn="ctr"/>
                      <a:r>
                        <a:rPr lang="en-US" sz="1800" u="none" strike="noStrike" dirty="0">
                          <a:effectLst/>
                          <a:latin typeface="Arial" panose="020B0604020202020204" pitchFamily="34" charset="0"/>
                          <a:cs typeface="Arial" panose="020B0604020202020204" pitchFamily="34" charset="0"/>
                        </a:rPr>
                        <a:t>Cash Management </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ctr"/>
                      <a:r>
                        <a:rPr lang="en-US" sz="1800" u="none" strike="noStrike" dirty="0">
                          <a:effectLst/>
                          <a:latin typeface="Arial" panose="020B0604020202020204" pitchFamily="34" charset="0"/>
                          <a:cs typeface="Arial" panose="020B0604020202020204" pitchFamily="34" charset="0"/>
                        </a:rPr>
                        <a:t>     </a:t>
                      </a:r>
                      <a:r>
                        <a:rPr lang="en-US" sz="1800" u="none" strike="noStrike" dirty="0" smtClean="0">
                          <a:effectLst/>
                          <a:latin typeface="Arial" panose="020B0604020202020204" pitchFamily="34" charset="0"/>
                          <a:cs typeface="Arial" panose="020B0604020202020204" pitchFamily="34" charset="0"/>
                        </a:rPr>
                        <a:t>795,684($2.14 B)</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ctr"/>
                      <a:r>
                        <a:rPr lang="en-US" sz="1800" b="0" i="0" u="none" strike="noStrike" dirty="0" smtClean="0">
                          <a:solidFill>
                            <a:srgbClr val="000000"/>
                          </a:solidFill>
                          <a:effectLst/>
                          <a:latin typeface="Arial" panose="020B0604020202020204" pitchFamily="34" charset="0"/>
                          <a:cs typeface="Arial" panose="020B0604020202020204" pitchFamily="34" charset="0"/>
                        </a:rPr>
                        <a:t>963,654($2.6 </a:t>
                      </a:r>
                      <a:r>
                        <a:rPr lang="en-US" sz="1800" b="0" i="0" u="none" strike="noStrike" dirty="0">
                          <a:solidFill>
                            <a:srgbClr val="000000"/>
                          </a:solidFill>
                          <a:effectLst/>
                          <a:latin typeface="Arial" panose="020B0604020202020204" pitchFamily="34" charset="0"/>
                          <a:cs typeface="Arial" panose="020B0604020202020204" pitchFamily="34" charset="0"/>
                        </a:rPr>
                        <a:t>B)</a:t>
                      </a:r>
                    </a:p>
                  </a:txBody>
                  <a:tcPr marL="9525" marR="9525" marT="9525" marB="0" anchor="ctr"/>
                </a:tc>
              </a:tr>
              <a:tr h="636262">
                <a:tc>
                  <a:txBody>
                    <a:bodyPr/>
                    <a:lstStyle/>
                    <a:p>
                      <a:pPr algn="l" rtl="0" fontAlgn="ctr"/>
                      <a:r>
                        <a:rPr lang="en-US" sz="1800" u="none" strike="noStrike" dirty="0">
                          <a:effectLst/>
                          <a:latin typeface="Arial" panose="020B0604020202020204" pitchFamily="34" charset="0"/>
                          <a:cs typeface="Arial" panose="020B0604020202020204" pitchFamily="34" charset="0"/>
                        </a:rPr>
                        <a:t>Payrolls Support</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ctr"/>
                      <a:r>
                        <a:rPr lang="en-US" sz="1800" u="none" strike="noStrike" dirty="0" smtClean="0">
                          <a:effectLst/>
                          <a:latin typeface="Arial" panose="020B0604020202020204" pitchFamily="34" charset="0"/>
                          <a:cs typeface="Arial" panose="020B0604020202020204" pitchFamily="34" charset="0"/>
                        </a:rPr>
                        <a:t>288,214 ($545 M)</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ctr"/>
                      <a:r>
                        <a:rPr lang="en-US" sz="1800" b="0" i="0" u="none" strike="noStrike" dirty="0">
                          <a:solidFill>
                            <a:srgbClr val="000000"/>
                          </a:solidFill>
                          <a:effectLst/>
                          <a:latin typeface="Arial" panose="020B0604020202020204" pitchFamily="34" charset="0"/>
                          <a:cs typeface="Arial" panose="020B0604020202020204" pitchFamily="34" charset="0"/>
                        </a:rPr>
                        <a:t>362,544 </a:t>
                      </a:r>
                      <a:r>
                        <a:rPr lang="en-US" sz="1800" b="0" i="0" u="none" strike="noStrike" dirty="0" smtClean="0">
                          <a:solidFill>
                            <a:srgbClr val="000000"/>
                          </a:solidFill>
                          <a:effectLst/>
                          <a:latin typeface="Arial" panose="020B0604020202020204" pitchFamily="34" charset="0"/>
                          <a:cs typeface="Arial" panose="020B0604020202020204" pitchFamily="34" charset="0"/>
                        </a:rPr>
                        <a:t>($632M</a:t>
                      </a:r>
                      <a:r>
                        <a:rPr lang="en-US" sz="1800" b="0" i="0" u="none" strike="noStrike" dirty="0">
                          <a:solidFill>
                            <a:srgbClr val="000000"/>
                          </a:solidFill>
                          <a:effectLst/>
                          <a:latin typeface="Arial" panose="020B0604020202020204" pitchFamily="34" charset="0"/>
                          <a:cs typeface="Arial" panose="020B0604020202020204" pitchFamily="34" charset="0"/>
                        </a:rPr>
                        <a:t>)</a:t>
                      </a:r>
                    </a:p>
                  </a:txBody>
                  <a:tcPr marL="9525" marR="9525" marT="9525" marB="0" anchor="ctr"/>
                </a:tc>
              </a:tr>
              <a:tr h="324134">
                <a:tc>
                  <a:txBody>
                    <a:bodyPr/>
                    <a:lstStyle/>
                    <a:p>
                      <a:pPr algn="l" rtl="0" fontAlgn="ctr"/>
                      <a:r>
                        <a:rPr lang="en-US" sz="1800" u="none" strike="noStrike" dirty="0">
                          <a:effectLst/>
                          <a:latin typeface="Arial" panose="020B0604020202020204" pitchFamily="34" charset="0"/>
                          <a:cs typeface="Arial" panose="020B0604020202020204" pitchFamily="34" charset="0"/>
                        </a:rPr>
                        <a:t>GL Entries</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ctr"/>
                      <a:r>
                        <a:rPr lang="en-US" sz="1800" u="none" strike="noStrike" dirty="0">
                          <a:effectLst/>
                          <a:latin typeface="Arial" panose="020B0604020202020204" pitchFamily="34" charset="0"/>
                          <a:cs typeface="Arial" panose="020B0604020202020204" pitchFamily="34" charset="0"/>
                        </a:rPr>
                        <a:t>37,995</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ctr"/>
                      <a:r>
                        <a:rPr lang="en-US" sz="1800" b="0" i="0" u="none" strike="noStrike" dirty="0">
                          <a:solidFill>
                            <a:srgbClr val="000000"/>
                          </a:solidFill>
                          <a:effectLst/>
                          <a:latin typeface="Arial" panose="020B0604020202020204" pitchFamily="34" charset="0"/>
                          <a:cs typeface="Arial" panose="020B0604020202020204" pitchFamily="34" charset="0"/>
                        </a:rPr>
                        <a:t>51,246</a:t>
                      </a:r>
                    </a:p>
                  </a:txBody>
                  <a:tcPr marL="9525" marR="9525" marT="9525" marB="0" anchor="ctr"/>
                </a:tc>
              </a:tr>
              <a:tr h="324134">
                <a:tc>
                  <a:txBody>
                    <a:bodyPr/>
                    <a:lstStyle/>
                    <a:p>
                      <a:pPr algn="l" rtl="0" fontAlgn="ctr"/>
                      <a:r>
                        <a:rPr lang="en-US" sz="1800" u="none" strike="noStrike" dirty="0">
                          <a:effectLst/>
                          <a:latin typeface="Arial" panose="020B0604020202020204" pitchFamily="34" charset="0"/>
                          <a:cs typeface="Arial" panose="020B0604020202020204" pitchFamily="34" charset="0"/>
                        </a:rPr>
                        <a:t>Bank Reconciliation</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ctr"/>
                      <a:r>
                        <a:rPr lang="en-US" sz="1800" u="none" strike="noStrike" dirty="0">
                          <a:effectLst/>
                          <a:latin typeface="Arial" panose="020B0604020202020204" pitchFamily="34" charset="0"/>
                          <a:cs typeface="Arial" panose="020B0604020202020204" pitchFamily="34" charset="0"/>
                        </a:rPr>
                        <a:t>12 Accounts</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ctr"/>
                      <a:r>
                        <a:rPr lang="en-US" sz="1800" b="0" i="0" u="none" strike="noStrike" dirty="0">
                          <a:solidFill>
                            <a:srgbClr val="000000"/>
                          </a:solidFill>
                          <a:effectLst/>
                          <a:latin typeface="Arial" panose="020B0604020202020204" pitchFamily="34" charset="0"/>
                          <a:cs typeface="Arial" panose="020B0604020202020204" pitchFamily="34" charset="0"/>
                        </a:rPr>
                        <a:t>12 Accounts</a:t>
                      </a:r>
                    </a:p>
                  </a:txBody>
                  <a:tcPr marL="9525" marR="9525" marT="9525" marB="0" anchor="ctr"/>
                </a:tc>
              </a:tr>
              <a:tr h="324134">
                <a:tc>
                  <a:txBody>
                    <a:bodyPr/>
                    <a:lstStyle/>
                    <a:p>
                      <a:pPr algn="l" rtl="0" fontAlgn="ctr"/>
                      <a:r>
                        <a:rPr lang="en-US" sz="1800" u="none" strike="noStrike" dirty="0">
                          <a:effectLst/>
                          <a:latin typeface="Arial" panose="020B0604020202020204" pitchFamily="34" charset="0"/>
                          <a:cs typeface="Arial" panose="020B0604020202020204" pitchFamily="34" charset="0"/>
                        </a:rPr>
                        <a:t>On Boarding (Resources)</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ctr"/>
                      <a:r>
                        <a:rPr lang="en-US" sz="1800" u="none" strike="noStrike" dirty="0">
                          <a:effectLst/>
                          <a:latin typeface="Arial" panose="020B0604020202020204" pitchFamily="34" charset="0"/>
                          <a:cs typeface="Arial" panose="020B0604020202020204" pitchFamily="34" charset="0"/>
                        </a:rPr>
                        <a:t>18,835</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ctr"/>
                      <a:r>
                        <a:rPr lang="en-US" sz="1800" b="0" i="0" u="none" strike="noStrike" dirty="0">
                          <a:solidFill>
                            <a:srgbClr val="000000"/>
                          </a:solidFill>
                          <a:effectLst/>
                          <a:latin typeface="Arial" panose="020B0604020202020204" pitchFamily="34" charset="0"/>
                          <a:cs typeface="Arial" panose="020B0604020202020204" pitchFamily="34" charset="0"/>
                        </a:rPr>
                        <a:t>21,436</a:t>
                      </a:r>
                    </a:p>
                  </a:txBody>
                  <a:tcPr marL="9525" marR="9525" marT="9525" marB="0" anchor="ctr"/>
                </a:tc>
              </a:tr>
              <a:tr h="324134">
                <a:tc>
                  <a:txBody>
                    <a:bodyPr/>
                    <a:lstStyle/>
                    <a:p>
                      <a:pPr algn="l" rtl="0" fontAlgn="ctr"/>
                      <a:r>
                        <a:rPr lang="en-US" sz="1800" u="none" strike="noStrike" dirty="0">
                          <a:effectLst/>
                          <a:latin typeface="Arial" panose="020B0604020202020204" pitchFamily="34" charset="0"/>
                          <a:cs typeface="Arial" panose="020B0604020202020204" pitchFamily="34" charset="0"/>
                        </a:rPr>
                        <a:t>Supplier Payments</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ctr"/>
                      <a:r>
                        <a:rPr lang="en-US" sz="1800" u="none" strike="noStrike" dirty="0">
                          <a:effectLst/>
                          <a:latin typeface="Arial" panose="020B0604020202020204" pitchFamily="34" charset="0"/>
                          <a:cs typeface="Arial" panose="020B0604020202020204" pitchFamily="34" charset="0"/>
                        </a:rPr>
                        <a:t>429,413</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rtl="0" fontAlgn="ctr"/>
                      <a:r>
                        <a:rPr lang="en-US" sz="1800" b="0" i="0" u="none" strike="noStrike" dirty="0">
                          <a:solidFill>
                            <a:srgbClr val="000000"/>
                          </a:solidFill>
                          <a:effectLst/>
                          <a:latin typeface="Arial" panose="020B0604020202020204" pitchFamily="34" charset="0"/>
                          <a:cs typeface="Arial" panose="020B0604020202020204" pitchFamily="34" charset="0"/>
                        </a:rPr>
                        <a:t>512,684</a:t>
                      </a:r>
                    </a:p>
                  </a:txBody>
                  <a:tcPr marL="9525" marR="9525" marT="9525" marB="0" anchor="ctr"/>
                </a:tc>
              </a:tr>
            </a:tbl>
          </a:graphicData>
        </a:graphic>
      </p:graphicFrame>
      <p:sp>
        <p:nvSpPr>
          <p:cNvPr id="3" name="Footer Placeholder 2"/>
          <p:cNvSpPr>
            <a:spLocks noGrp="1"/>
          </p:cNvSpPr>
          <p:nvPr>
            <p:ph type="ftr" sz="quarter" idx="3"/>
          </p:nvPr>
        </p:nvSpPr>
        <p:spPr/>
        <p:txBody>
          <a:bodyPr/>
          <a:lstStyle/>
          <a:p>
            <a:r>
              <a:rPr lang="en-US" dirty="0" smtClean="0"/>
              <a:t>www.systemart.com</a:t>
            </a:r>
            <a:endParaRPr lang="en-US" dirty="0"/>
          </a:p>
        </p:txBody>
      </p:sp>
      <p:sp>
        <p:nvSpPr>
          <p:cNvPr id="8" name="Slide Number Placeholder 7"/>
          <p:cNvSpPr>
            <a:spLocks noGrp="1"/>
          </p:cNvSpPr>
          <p:nvPr>
            <p:ph type="sldNum" sz="quarter" idx="4"/>
          </p:nvPr>
        </p:nvSpPr>
        <p:spPr/>
        <p:txBody>
          <a:bodyPr/>
          <a:lstStyle/>
          <a:p>
            <a:fld id="{B1EDCDC3-E2D3-4B4D-AB6E-FCA4C83D5C0A}" type="slidenum">
              <a:rPr lang="en-US" smtClean="0"/>
              <a:pPr/>
              <a:t>20</a:t>
            </a:fld>
            <a:r>
              <a:rPr lang="en-US" dirty="0" smtClean="0"/>
              <a:t>/22</a:t>
            </a:r>
            <a:endParaRPr lang="en-US" dirty="0"/>
          </a:p>
        </p:txBody>
      </p:sp>
    </p:spTree>
    <p:extLst>
      <p:ext uri="{BB962C8B-B14F-4D97-AF65-F5344CB8AC3E}">
        <p14:creationId xmlns:p14="http://schemas.microsoft.com/office/powerpoint/2010/main" val="4486384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229600" cy="762000"/>
          </a:xfrm>
        </p:spPr>
        <p:txBody>
          <a:bodyPr>
            <a:normAutofit/>
          </a:bodyPr>
          <a:lstStyle/>
          <a:p>
            <a:pPr>
              <a:defRPr/>
            </a:pPr>
            <a:r>
              <a:rPr lang="en-US" sz="3200" dirty="0">
                <a:solidFill>
                  <a:schemeClr val="accent6">
                    <a:lumMod val="75000"/>
                  </a:schemeClr>
                </a:solidFill>
                <a:latin typeface="Verdana" pitchFamily="34" charset="0"/>
                <a:ea typeface="Verdana" pitchFamily="34" charset="0"/>
                <a:cs typeface="Verdana" pitchFamily="34" charset="0"/>
              </a:rPr>
              <a:t>Value Proposition</a:t>
            </a:r>
          </a:p>
        </p:txBody>
      </p:sp>
      <p:sp>
        <p:nvSpPr>
          <p:cNvPr id="3" name="Content Placeholder 2"/>
          <p:cNvSpPr>
            <a:spLocks noGrp="1"/>
          </p:cNvSpPr>
          <p:nvPr>
            <p:ph idx="1"/>
          </p:nvPr>
        </p:nvSpPr>
        <p:spPr>
          <a:xfrm>
            <a:off x="76200" y="1219200"/>
            <a:ext cx="8915400" cy="5638800"/>
          </a:xfrm>
        </p:spPr>
        <p:txBody>
          <a:bodyPr/>
          <a:lstStyle/>
          <a:p>
            <a:pPr lvl="0">
              <a:buFont typeface="Wingdings" pitchFamily="2" charset="2"/>
              <a:buChar char="Ø"/>
            </a:pPr>
            <a:r>
              <a:rPr lang="en-US" sz="2000" dirty="0" smtClean="0">
                <a:latin typeface="Arial" pitchFamily="34" charset="0"/>
                <a:cs typeface="Arial" pitchFamily="34" charset="0"/>
              </a:rPr>
              <a:t>Cost Savings </a:t>
            </a:r>
            <a:r>
              <a:rPr lang="en-US" sz="2000" dirty="0">
                <a:latin typeface="Arial" pitchFamily="34" charset="0"/>
                <a:cs typeface="Arial" pitchFamily="34" charset="0"/>
              </a:rPr>
              <a:t>of 30% – 60</a:t>
            </a:r>
            <a:r>
              <a:rPr lang="en-US" sz="2000" dirty="0" smtClean="0">
                <a:latin typeface="Arial" pitchFamily="34" charset="0"/>
                <a:cs typeface="Arial" pitchFamily="34" charset="0"/>
              </a:rPr>
              <a:t>%</a:t>
            </a:r>
          </a:p>
          <a:p>
            <a:pPr marL="0" lvl="0" indent="0">
              <a:buNone/>
            </a:pPr>
            <a:endParaRPr lang="en-US" sz="2000" dirty="0" smtClean="0">
              <a:latin typeface="Arial" pitchFamily="34" charset="0"/>
              <a:cs typeface="Arial" pitchFamily="34" charset="0"/>
            </a:endParaRPr>
          </a:p>
          <a:p>
            <a:pPr>
              <a:buFont typeface="Wingdings" pitchFamily="2" charset="2"/>
              <a:buChar char="Ø"/>
            </a:pPr>
            <a:r>
              <a:rPr lang="en-US" sz="2000" dirty="0" smtClean="0">
                <a:latin typeface="Arial" pitchFamily="34" charset="0"/>
                <a:ea typeface="Verdana" pitchFamily="34" charset="0"/>
                <a:cs typeface="Arial" pitchFamily="34" charset="0"/>
              </a:rPr>
              <a:t>Provide 98%+ Accuracy:  FAS Operations and 99%+:  HRS Operations</a:t>
            </a:r>
          </a:p>
          <a:p>
            <a:pPr>
              <a:buFont typeface="Wingdings" pitchFamily="2" charset="2"/>
              <a:buChar char="Ø"/>
            </a:pPr>
            <a:endParaRPr lang="en-US" sz="2000" dirty="0" smtClean="0">
              <a:latin typeface="Arial" pitchFamily="34" charset="0"/>
              <a:ea typeface="Verdana" pitchFamily="34" charset="0"/>
              <a:cs typeface="Arial" pitchFamily="34" charset="0"/>
            </a:endParaRPr>
          </a:p>
          <a:p>
            <a:pPr lvl="0">
              <a:buFont typeface="Wingdings" pitchFamily="2" charset="2"/>
              <a:buChar char="Ø"/>
            </a:pPr>
            <a:r>
              <a:rPr lang="en-US" sz="2000" dirty="0">
                <a:latin typeface="Arial" pitchFamily="34" charset="0"/>
                <a:ea typeface="Verdana" pitchFamily="34" charset="0"/>
                <a:cs typeface="Arial" pitchFamily="34" charset="0"/>
              </a:rPr>
              <a:t>90% Retention of </a:t>
            </a:r>
            <a:r>
              <a:rPr lang="en-US" sz="2000" dirty="0" smtClean="0">
                <a:latin typeface="Arial" pitchFamily="34" charset="0"/>
                <a:ea typeface="Verdana" pitchFamily="34" charset="0"/>
                <a:cs typeface="Arial" pitchFamily="34" charset="0"/>
              </a:rPr>
              <a:t>Employees</a:t>
            </a:r>
          </a:p>
          <a:p>
            <a:pPr lvl="0">
              <a:buFont typeface="Wingdings" pitchFamily="2" charset="2"/>
              <a:buChar char="Ø"/>
            </a:pPr>
            <a:endParaRPr lang="en-US" sz="2000" dirty="0" smtClean="0">
              <a:latin typeface="Arial" pitchFamily="34" charset="0"/>
              <a:ea typeface="Verdana" pitchFamily="34" charset="0"/>
              <a:cs typeface="Arial" pitchFamily="34" charset="0"/>
            </a:endParaRPr>
          </a:p>
          <a:p>
            <a:pPr>
              <a:buFont typeface="Wingdings" pitchFamily="2" charset="2"/>
              <a:buChar char="Ø"/>
            </a:pPr>
            <a:r>
              <a:rPr lang="en-US" sz="2000" dirty="0" smtClean="0">
                <a:latin typeface="Arial" pitchFamily="34" charset="0"/>
                <a:ea typeface="Verdana" pitchFamily="34" charset="0"/>
                <a:cs typeface="Arial" pitchFamily="34" charset="0"/>
              </a:rPr>
              <a:t>Efficient , Scalable and cost effective operations</a:t>
            </a:r>
          </a:p>
          <a:p>
            <a:pPr marL="0" indent="0">
              <a:buNone/>
            </a:pPr>
            <a:endParaRPr lang="en-US" sz="2000" dirty="0" smtClean="0">
              <a:latin typeface="Arial" pitchFamily="34" charset="0"/>
              <a:ea typeface="Verdana" pitchFamily="34" charset="0"/>
              <a:cs typeface="Arial" pitchFamily="34" charset="0"/>
            </a:endParaRPr>
          </a:p>
          <a:p>
            <a:pPr lvl="0">
              <a:buFont typeface="Wingdings" pitchFamily="2" charset="2"/>
              <a:buChar char="Ø"/>
            </a:pPr>
            <a:r>
              <a:rPr lang="en-US" sz="2000" dirty="0">
                <a:latin typeface="Arial" pitchFamily="34" charset="0"/>
                <a:ea typeface="Verdana" pitchFamily="34" charset="0"/>
                <a:cs typeface="Arial" pitchFamily="34" charset="0"/>
              </a:rPr>
              <a:t>Allow team to focus on business critical processes and </a:t>
            </a:r>
            <a:r>
              <a:rPr lang="en-US" sz="2000" dirty="0" smtClean="0">
                <a:latin typeface="Arial" pitchFamily="34" charset="0"/>
                <a:ea typeface="Verdana" pitchFamily="34" charset="0"/>
                <a:cs typeface="Arial" pitchFamily="34" charset="0"/>
              </a:rPr>
              <a:t>tasks</a:t>
            </a:r>
          </a:p>
          <a:p>
            <a:pPr lvl="0">
              <a:buFont typeface="Wingdings" pitchFamily="2" charset="2"/>
              <a:buChar char="Ø"/>
            </a:pPr>
            <a:endParaRPr lang="en-US" sz="2000" dirty="0" smtClean="0">
              <a:latin typeface="Arial" pitchFamily="34" charset="0"/>
              <a:ea typeface="Verdana" pitchFamily="34" charset="0"/>
              <a:cs typeface="Arial" pitchFamily="34" charset="0"/>
            </a:endParaRPr>
          </a:p>
          <a:p>
            <a:pPr lvl="0">
              <a:buFont typeface="Wingdings" pitchFamily="2" charset="2"/>
              <a:buChar char="Ø"/>
            </a:pPr>
            <a:r>
              <a:rPr lang="en-US" sz="2000" dirty="0">
                <a:latin typeface="Arial" pitchFamily="34" charset="0"/>
                <a:ea typeface="Verdana" pitchFamily="34" charset="0"/>
                <a:cs typeface="Arial" pitchFamily="34" charset="0"/>
              </a:rPr>
              <a:t>Shadow Resources and Team Lead included based on team size</a:t>
            </a:r>
          </a:p>
          <a:p>
            <a:pPr>
              <a:buFont typeface="Wingdings" pitchFamily="2" charset="2"/>
              <a:buChar char="Ø"/>
            </a:pPr>
            <a:endParaRPr lang="en-US" sz="2000" dirty="0">
              <a:latin typeface="Arial" pitchFamily="34" charset="0"/>
              <a:ea typeface="Verdana" pitchFamily="34" charset="0"/>
              <a:cs typeface="Arial" pitchFamily="34" charset="0"/>
            </a:endParaRPr>
          </a:p>
          <a:p>
            <a:pPr lvl="0">
              <a:buFont typeface="Wingdings" pitchFamily="2" charset="2"/>
              <a:buChar char="Ø"/>
            </a:pPr>
            <a:endParaRPr lang="en-US" sz="2000" dirty="0">
              <a:latin typeface="Arial" pitchFamily="34" charset="0"/>
              <a:ea typeface="Verdana" pitchFamily="34" charset="0"/>
              <a:cs typeface="Arial" pitchFamily="34" charset="0"/>
            </a:endParaRPr>
          </a:p>
          <a:p>
            <a:pPr>
              <a:buFont typeface="Wingdings" pitchFamily="2" charset="2"/>
              <a:buChar char="Ø"/>
            </a:pPr>
            <a:endParaRPr lang="en-US" sz="2000" dirty="0">
              <a:latin typeface="Arial" pitchFamily="34" charset="0"/>
              <a:cs typeface="Arial" pitchFamily="34" charset="0"/>
            </a:endParaRPr>
          </a:p>
          <a:p>
            <a:pPr lvl="0">
              <a:buFont typeface="Wingdings" pitchFamily="2" charset="2"/>
              <a:buChar char="Ø"/>
            </a:pPr>
            <a:endParaRPr lang="en-US" sz="2000" dirty="0">
              <a:latin typeface="Arial" pitchFamily="34" charset="0"/>
              <a:cs typeface="Arial" pitchFamily="34" charset="0"/>
            </a:endParaRPr>
          </a:p>
          <a:p>
            <a:pPr>
              <a:buFont typeface="Wingdings" pitchFamily="2" charset="2"/>
              <a:buChar char="Ø"/>
            </a:pPr>
            <a:endParaRPr lang="en-US" dirty="0"/>
          </a:p>
        </p:txBody>
      </p:sp>
      <p:pic>
        <p:nvPicPr>
          <p:cNvPr id="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172200"/>
            <a:ext cx="7620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Footer Placeholder 3"/>
          <p:cNvSpPr>
            <a:spLocks noGrp="1"/>
          </p:cNvSpPr>
          <p:nvPr>
            <p:ph type="ftr" sz="quarter" idx="11"/>
          </p:nvPr>
        </p:nvSpPr>
        <p:spPr/>
        <p:txBody>
          <a:bodyPr/>
          <a:lstStyle/>
          <a:p>
            <a:r>
              <a:rPr lang="en-US" dirty="0" smtClean="0"/>
              <a:t>www.systemart.com</a:t>
            </a:r>
            <a:endParaRPr lang="en-US" dirty="0"/>
          </a:p>
        </p:txBody>
      </p:sp>
      <p:sp>
        <p:nvSpPr>
          <p:cNvPr id="6" name="Slide Number Placeholder 5"/>
          <p:cNvSpPr>
            <a:spLocks noGrp="1"/>
          </p:cNvSpPr>
          <p:nvPr>
            <p:ph type="sldNum" sz="quarter" idx="12"/>
          </p:nvPr>
        </p:nvSpPr>
        <p:spPr/>
        <p:txBody>
          <a:bodyPr/>
          <a:lstStyle/>
          <a:p>
            <a:fld id="{E5DFD392-0899-4B5A-963F-7295C979FCAC}" type="slidenum">
              <a:rPr lang="en-US" smtClean="0"/>
              <a:pPr/>
              <a:t>21</a:t>
            </a:fld>
            <a:r>
              <a:rPr lang="en-US" dirty="0" smtClean="0"/>
              <a:t>/22</a:t>
            </a:r>
            <a:endParaRPr lang="en-US" dirty="0"/>
          </a:p>
        </p:txBody>
      </p:sp>
    </p:spTree>
    <p:extLst>
      <p:ext uri="{BB962C8B-B14F-4D97-AF65-F5344CB8AC3E}">
        <p14:creationId xmlns:p14="http://schemas.microsoft.com/office/powerpoint/2010/main" val="18665484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381000" y="1676400"/>
            <a:ext cx="7854696" cy="1447800"/>
          </a:xfrm>
        </p:spPr>
        <p:txBody>
          <a:bodyPr>
            <a:normAutofit fontScale="92500" lnSpcReduction="10000"/>
          </a:bodyPr>
          <a:lstStyle/>
          <a:p>
            <a:pPr algn="ctr"/>
            <a:endParaRPr lang="en-US" sz="2800" dirty="0" smtClean="0"/>
          </a:p>
          <a:p>
            <a:pPr algn="ctr"/>
            <a:endParaRPr lang="en-US" sz="2800" b="1" dirty="0" smtClean="0">
              <a:solidFill>
                <a:schemeClr val="tx2"/>
              </a:solidFill>
              <a:latin typeface="Verdana" pitchFamily="34" charset="0"/>
              <a:ea typeface="Verdana" pitchFamily="34" charset="0"/>
              <a:cs typeface="Verdana" pitchFamily="34" charset="0"/>
            </a:endParaRPr>
          </a:p>
          <a:p>
            <a:pPr>
              <a:spcBef>
                <a:spcPct val="0"/>
              </a:spcBef>
              <a:defRPr/>
            </a:pPr>
            <a:r>
              <a:rPr lang="en-US" sz="4300" b="1" dirty="0">
                <a:solidFill>
                  <a:schemeClr val="accent6">
                    <a:lumMod val="75000"/>
                  </a:schemeClr>
                </a:solidFill>
              </a:rPr>
              <a:t>Thank </a:t>
            </a:r>
            <a:r>
              <a:rPr lang="en-US" sz="4300" b="1" dirty="0" smtClean="0">
                <a:solidFill>
                  <a:schemeClr val="accent6">
                    <a:lumMod val="75000"/>
                  </a:schemeClr>
                </a:solidFill>
              </a:rPr>
              <a:t>You!</a:t>
            </a:r>
            <a:endParaRPr lang="en-US" sz="4300" b="1" dirty="0">
              <a:solidFill>
                <a:schemeClr val="accent6">
                  <a:lumMod val="75000"/>
                </a:schemeClr>
              </a:solidFill>
            </a:endParaRPr>
          </a:p>
          <a:p>
            <a:endParaRPr lang="en-US" dirty="0"/>
          </a:p>
          <a:p>
            <a:endParaRPr lang="en-US" dirty="0"/>
          </a:p>
          <a:p>
            <a:endParaRPr lang="en-US" sz="4400" dirty="0"/>
          </a:p>
        </p:txBody>
      </p:sp>
      <p:sp>
        <p:nvSpPr>
          <p:cNvPr id="5" name="TextBox 4"/>
          <p:cNvSpPr txBox="1"/>
          <p:nvPr/>
        </p:nvSpPr>
        <p:spPr>
          <a:xfrm>
            <a:off x="4308348" y="3810000"/>
            <a:ext cx="5943600" cy="2000548"/>
          </a:xfrm>
          <a:prstGeom prst="rect">
            <a:avLst/>
          </a:prstGeom>
          <a:noFill/>
        </p:spPr>
        <p:txBody>
          <a:bodyPr wrap="square" rtlCol="0">
            <a:spAutoFit/>
          </a:bodyPr>
          <a:lstStyle/>
          <a:p>
            <a:r>
              <a:rPr lang="en-US" sz="4000" b="1" dirty="0">
                <a:ln>
                  <a:solidFill>
                    <a:srgbClr val="002060"/>
                  </a:solidFill>
                </a:ln>
                <a:solidFill>
                  <a:srgbClr val="002060"/>
                </a:solidFill>
              </a:rPr>
              <a:t>Systemart LLC</a:t>
            </a:r>
          </a:p>
          <a:p>
            <a:r>
              <a:rPr lang="en-US" sz="2800" b="1" dirty="0" smtClean="0">
                <a:ln>
                  <a:solidFill>
                    <a:srgbClr val="002060"/>
                  </a:solidFill>
                </a:ln>
                <a:solidFill>
                  <a:srgbClr val="002060"/>
                </a:solidFill>
                <a:hlinkClick r:id="rId3"/>
              </a:rPr>
              <a:t>sales@systemart.com</a:t>
            </a:r>
            <a:endParaRPr lang="en-US" sz="2800" b="1" dirty="0">
              <a:ln>
                <a:solidFill>
                  <a:srgbClr val="002060"/>
                </a:solidFill>
              </a:ln>
              <a:solidFill>
                <a:srgbClr val="002060"/>
              </a:solidFill>
            </a:endParaRPr>
          </a:p>
          <a:p>
            <a:r>
              <a:rPr lang="en-US" sz="2800" b="1" dirty="0">
                <a:ln>
                  <a:solidFill>
                    <a:srgbClr val="002060"/>
                  </a:solidFill>
                </a:ln>
                <a:solidFill>
                  <a:srgbClr val="002060"/>
                </a:solidFill>
              </a:rPr>
              <a:t>Contact number:9739174848</a:t>
            </a:r>
          </a:p>
          <a:p>
            <a:r>
              <a:rPr lang="en-US" sz="2800" b="1" dirty="0">
                <a:ln>
                  <a:solidFill>
                    <a:srgbClr val="002060"/>
                  </a:solidFill>
                </a:ln>
                <a:solidFill>
                  <a:srgbClr val="002060"/>
                </a:solidFill>
                <a:hlinkClick r:id="rId4"/>
              </a:rPr>
              <a:t>www.systemart.com</a:t>
            </a:r>
            <a:endParaRPr lang="en-US" sz="2800" b="1" dirty="0">
              <a:ln>
                <a:solidFill>
                  <a:srgbClr val="002060"/>
                </a:solidFill>
              </a:ln>
              <a:solidFill>
                <a:srgbClr val="002060"/>
              </a:solidFill>
            </a:endParaRPr>
          </a:p>
        </p:txBody>
      </p:sp>
    </p:spTree>
    <p:extLst>
      <p:ext uri="{BB962C8B-B14F-4D97-AF65-F5344CB8AC3E}">
        <p14:creationId xmlns:p14="http://schemas.microsoft.com/office/powerpoint/2010/main" val="2432462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3987"/>
            <a:ext cx="10278648" cy="715962"/>
          </a:xfrm>
        </p:spPr>
        <p:txBody>
          <a:bodyPr>
            <a:noAutofit/>
          </a:bodyPr>
          <a:lstStyle/>
          <a:p>
            <a:r>
              <a:rPr lang="en-US" sz="3200" dirty="0">
                <a:solidFill>
                  <a:schemeClr val="accent6">
                    <a:lumMod val="75000"/>
                  </a:schemeClr>
                </a:solidFill>
                <a:latin typeface="Verdana" pitchFamily="34" charset="0"/>
                <a:ea typeface="Verdana" pitchFamily="34" charset="0"/>
                <a:cs typeface="Verdana" pitchFamily="34" charset="0"/>
              </a:rPr>
              <a:t>Approach to Business Transformation</a:t>
            </a:r>
          </a:p>
        </p:txBody>
      </p:sp>
      <p:sp>
        <p:nvSpPr>
          <p:cNvPr id="4" name="Footer Placeholder 3"/>
          <p:cNvSpPr>
            <a:spLocks noGrp="1"/>
          </p:cNvSpPr>
          <p:nvPr>
            <p:ph type="ftr" sz="quarter" idx="11"/>
          </p:nvPr>
        </p:nvSpPr>
        <p:spPr/>
        <p:txBody>
          <a:bodyPr/>
          <a:lstStyle/>
          <a:p>
            <a:r>
              <a:rPr lang="en-US" smtClean="0"/>
              <a:t>www.systemart.com</a:t>
            </a:r>
            <a:endParaRPr lang="en-US" dirty="0"/>
          </a:p>
        </p:txBody>
      </p:sp>
      <p:sp>
        <p:nvSpPr>
          <p:cNvPr id="5" name="Slide Number Placeholder 4"/>
          <p:cNvSpPr>
            <a:spLocks noGrp="1"/>
          </p:cNvSpPr>
          <p:nvPr>
            <p:ph type="sldNum" sz="quarter" idx="12"/>
          </p:nvPr>
        </p:nvSpPr>
        <p:spPr/>
        <p:txBody>
          <a:bodyPr/>
          <a:lstStyle/>
          <a:p>
            <a:fld id="{E5DFD392-0899-4B5A-963F-7295C979FCAC}" type="slidenum">
              <a:rPr lang="en-US" smtClean="0"/>
              <a:pPr/>
              <a:t>3</a:t>
            </a:fld>
            <a:r>
              <a:rPr lang="en-US" dirty="0" smtClean="0"/>
              <a:t>/22</a:t>
            </a:r>
            <a:endParaRPr lang="en-US" dirty="0"/>
          </a:p>
        </p:txBody>
      </p:sp>
      <p:grpSp>
        <p:nvGrpSpPr>
          <p:cNvPr id="27" name="Group 26"/>
          <p:cNvGrpSpPr/>
          <p:nvPr/>
        </p:nvGrpSpPr>
        <p:grpSpPr>
          <a:xfrm>
            <a:off x="1116368" y="1947926"/>
            <a:ext cx="6927969" cy="4359179"/>
            <a:chOff x="1401305" y="1921602"/>
            <a:chExt cx="6927969" cy="4359179"/>
          </a:xfrm>
        </p:grpSpPr>
        <p:grpSp>
          <p:nvGrpSpPr>
            <p:cNvPr id="241" name="Group 240"/>
            <p:cNvGrpSpPr/>
            <p:nvPr/>
          </p:nvGrpSpPr>
          <p:grpSpPr>
            <a:xfrm>
              <a:off x="1401305" y="2007452"/>
              <a:ext cx="5400191" cy="4273329"/>
              <a:chOff x="1090065" y="1327985"/>
              <a:chExt cx="6519329" cy="5134556"/>
            </a:xfrm>
          </p:grpSpPr>
          <p:grpSp>
            <p:nvGrpSpPr>
              <p:cNvPr id="133" name="Group 132"/>
              <p:cNvGrpSpPr/>
              <p:nvPr/>
            </p:nvGrpSpPr>
            <p:grpSpPr>
              <a:xfrm>
                <a:off x="1090065" y="1952563"/>
                <a:ext cx="6519329" cy="4509978"/>
                <a:chOff x="900205" y="1079457"/>
                <a:chExt cx="6519329" cy="4509978"/>
              </a:xfrm>
            </p:grpSpPr>
            <p:sp>
              <p:nvSpPr>
                <p:cNvPr id="7" name="Isosceles Triangle 6"/>
                <p:cNvSpPr/>
                <p:nvPr/>
              </p:nvSpPr>
              <p:spPr>
                <a:xfrm>
                  <a:off x="2012630" y="1263287"/>
                  <a:ext cx="4319354" cy="2793205"/>
                </a:xfrm>
                <a:prstGeom prst="triangle">
                  <a:avLst/>
                </a:prstGeom>
              </p:spPr>
              <p:style>
                <a:lnRef idx="3">
                  <a:schemeClr val="lt1"/>
                </a:lnRef>
                <a:fillRef idx="1">
                  <a:schemeClr val="accent6"/>
                </a:fillRef>
                <a:effectRef idx="1">
                  <a:schemeClr val="accent6"/>
                </a:effectRef>
                <a:fontRef idx="minor">
                  <a:schemeClr val="lt1"/>
                </a:fontRef>
              </p:style>
              <p:txBody>
                <a:bodyPr vert="horz" lIns="640080" rIns="182880" rtlCol="0" anchor="ctr" anchorCtr="0"/>
                <a:lstStyle/>
                <a:p>
                  <a:pPr algn="ctr"/>
                  <a:endParaRPr lang="en-US" b="1" dirty="0"/>
                </a:p>
              </p:txBody>
            </p:sp>
            <p:sp>
              <p:nvSpPr>
                <p:cNvPr id="8" name="Rectangle 7"/>
                <p:cNvSpPr/>
                <p:nvPr/>
              </p:nvSpPr>
              <p:spPr>
                <a:xfrm>
                  <a:off x="2745866" y="4963406"/>
                  <a:ext cx="2743201" cy="62602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Leadership</a:t>
                  </a:r>
                  <a:endParaRPr lang="en-US" dirty="0"/>
                </a:p>
              </p:txBody>
            </p:sp>
            <p:sp>
              <p:nvSpPr>
                <p:cNvPr id="10" name="Rectangle 9"/>
                <p:cNvSpPr/>
                <p:nvPr/>
              </p:nvSpPr>
              <p:spPr>
                <a:xfrm rot="5400000">
                  <a:off x="5854668" y="2052376"/>
                  <a:ext cx="2470585" cy="65914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Process Excellence</a:t>
                  </a:r>
                  <a:endParaRPr lang="en-US" dirty="0"/>
                </a:p>
              </p:txBody>
            </p:sp>
            <p:sp>
              <p:nvSpPr>
                <p:cNvPr id="11" name="Rectangle 10"/>
                <p:cNvSpPr/>
                <p:nvPr/>
              </p:nvSpPr>
              <p:spPr>
                <a:xfrm rot="16200000">
                  <a:off x="12018" y="1967644"/>
                  <a:ext cx="2465431" cy="68905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Adaptive Culture</a:t>
                  </a:r>
                  <a:endParaRPr lang="en-US" dirty="0"/>
                </a:p>
              </p:txBody>
            </p:sp>
            <p:sp>
              <p:nvSpPr>
                <p:cNvPr id="12" name="TextBox 11"/>
                <p:cNvSpPr txBox="1"/>
                <p:nvPr/>
              </p:nvSpPr>
              <p:spPr>
                <a:xfrm>
                  <a:off x="1852300" y="4120798"/>
                  <a:ext cx="4763137" cy="554707"/>
                </a:xfrm>
                <a:prstGeom prst="rect">
                  <a:avLst/>
                </a:prstGeom>
                <a:noFill/>
              </p:spPr>
              <p:txBody>
                <a:bodyPr wrap="square" rtlCol="0">
                  <a:spAutoFit/>
                </a:bodyPr>
                <a:lstStyle/>
                <a:p>
                  <a:r>
                    <a:rPr lang="en-US" sz="2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Robotic Process Automation</a:t>
                  </a:r>
                  <a:endParaRPr lang="en-US" sz="2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13" name="TextBox 12"/>
                <p:cNvSpPr txBox="1"/>
                <p:nvPr/>
              </p:nvSpPr>
              <p:spPr>
                <a:xfrm>
                  <a:off x="3564856" y="1858088"/>
                  <a:ext cx="1824973" cy="493834"/>
                </a:xfrm>
                <a:prstGeom prst="rect">
                  <a:avLst/>
                </a:prstGeom>
                <a:noFill/>
              </p:spPr>
              <p:txBody>
                <a:bodyPr wrap="square" rtlCol="0">
                  <a:spAutoFit/>
                </a:bodyPr>
                <a:lstStyle/>
                <a:p>
                  <a:r>
                    <a:rPr lang="en-US" b="1" dirty="0" smtClean="0">
                      <a:solidFill>
                        <a:schemeClr val="bg1"/>
                      </a:solidFill>
                    </a:rPr>
                    <a:t>Success</a:t>
                  </a:r>
                  <a:endParaRPr lang="en-US" b="1" dirty="0">
                    <a:solidFill>
                      <a:schemeClr val="bg1"/>
                    </a:solidFill>
                  </a:endParaRPr>
                </a:p>
              </p:txBody>
            </p:sp>
            <p:sp>
              <p:nvSpPr>
                <p:cNvPr id="14" name="TextBox 13"/>
                <p:cNvSpPr txBox="1"/>
                <p:nvPr/>
              </p:nvSpPr>
              <p:spPr>
                <a:xfrm rot="18374695">
                  <a:off x="2264446" y="2215550"/>
                  <a:ext cx="1216359" cy="523221"/>
                </a:xfrm>
                <a:prstGeom prst="rect">
                  <a:avLst/>
                </a:prstGeom>
                <a:noFill/>
              </p:spPr>
              <p:txBody>
                <a:bodyPr wrap="none" rtlCol="0">
                  <a:spAutoFit/>
                </a:bodyPr>
                <a:lstStyle/>
                <a:p>
                  <a:r>
                    <a:rPr lang="en-US" sz="28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People</a:t>
                  </a:r>
                  <a:endParaRPr lang="en-US" sz="28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15" name="TextBox 14"/>
                <p:cNvSpPr txBox="1"/>
                <p:nvPr/>
              </p:nvSpPr>
              <p:spPr>
                <a:xfrm rot="3300179">
                  <a:off x="4343883" y="2190628"/>
                  <a:ext cx="2059093" cy="631652"/>
                </a:xfrm>
                <a:prstGeom prst="rect">
                  <a:avLst/>
                </a:prstGeom>
                <a:noFill/>
              </p:spPr>
              <p:txBody>
                <a:bodyPr wrap="square" rtlCol="0">
                  <a:spAutoFit/>
                </a:bodyPr>
                <a:lstStyle/>
                <a:p>
                  <a:r>
                    <a:rPr lang="en-US" sz="28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Processes</a:t>
                  </a:r>
                  <a:endParaRPr lang="en-US" sz="28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grpSp>
              <p:nvGrpSpPr>
                <p:cNvPr id="84" name="Group 83"/>
                <p:cNvGrpSpPr/>
                <p:nvPr/>
              </p:nvGrpSpPr>
              <p:grpSpPr>
                <a:xfrm>
                  <a:off x="2728421" y="2532834"/>
                  <a:ext cx="2015597" cy="1265635"/>
                  <a:chOff x="2728421" y="2532834"/>
                  <a:chExt cx="2015597" cy="1265635"/>
                </a:xfrm>
              </p:grpSpPr>
              <p:cxnSp>
                <p:nvCxnSpPr>
                  <p:cNvPr id="26" name="Straight Connector 25"/>
                  <p:cNvCxnSpPr/>
                  <p:nvPr/>
                </p:nvCxnSpPr>
                <p:spPr>
                  <a:xfrm flipV="1">
                    <a:off x="2728421" y="3309056"/>
                    <a:ext cx="748657" cy="489413"/>
                  </a:xfrm>
                  <a:prstGeom prst="line">
                    <a:avLst/>
                  </a:prstGeom>
                  <a:ln>
                    <a:solidFill>
                      <a:schemeClr val="bg1"/>
                    </a:solidFill>
                  </a:ln>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flipV="1">
                    <a:off x="3440838" y="3207831"/>
                    <a:ext cx="410455" cy="113716"/>
                  </a:xfrm>
                  <a:prstGeom prst="line">
                    <a:avLst/>
                  </a:prstGeom>
                  <a:ln>
                    <a:solidFill>
                      <a:schemeClr val="bg1"/>
                    </a:solidFill>
                  </a:ln>
                </p:spPr>
                <p:style>
                  <a:lnRef idx="3">
                    <a:schemeClr val="accent6"/>
                  </a:lnRef>
                  <a:fillRef idx="0">
                    <a:schemeClr val="accent6"/>
                  </a:fillRef>
                  <a:effectRef idx="2">
                    <a:schemeClr val="accent6"/>
                  </a:effectRef>
                  <a:fontRef idx="minor">
                    <a:schemeClr val="tx1"/>
                  </a:fontRef>
                </p:style>
              </p:cxnSp>
              <p:cxnSp>
                <p:nvCxnSpPr>
                  <p:cNvPr id="31" name="Straight Connector 30"/>
                  <p:cNvCxnSpPr/>
                  <p:nvPr/>
                </p:nvCxnSpPr>
                <p:spPr>
                  <a:xfrm flipV="1">
                    <a:off x="3824314" y="3030285"/>
                    <a:ext cx="442536" cy="187965"/>
                  </a:xfrm>
                  <a:prstGeom prst="line">
                    <a:avLst/>
                  </a:prstGeom>
                  <a:ln>
                    <a:solidFill>
                      <a:schemeClr val="bg1"/>
                    </a:solidFill>
                  </a:ln>
                </p:spPr>
                <p:style>
                  <a:lnRef idx="3">
                    <a:schemeClr val="accent6"/>
                  </a:lnRef>
                  <a:fillRef idx="0">
                    <a:schemeClr val="accent6"/>
                  </a:fillRef>
                  <a:effectRef idx="2">
                    <a:schemeClr val="accent6"/>
                  </a:effectRef>
                  <a:fontRef idx="minor">
                    <a:schemeClr val="tx1"/>
                  </a:fontRef>
                </p:style>
              </p:cxnSp>
              <p:cxnSp>
                <p:nvCxnSpPr>
                  <p:cNvPr id="36" name="Straight Arrow Connector 35"/>
                  <p:cNvCxnSpPr/>
                  <p:nvPr/>
                </p:nvCxnSpPr>
                <p:spPr>
                  <a:xfrm flipV="1">
                    <a:off x="4259779" y="2532834"/>
                    <a:ext cx="484239" cy="497451"/>
                  </a:xfrm>
                  <a:prstGeom prst="straightConnector1">
                    <a:avLst/>
                  </a:prstGeom>
                  <a:ln>
                    <a:solidFill>
                      <a:schemeClr val="bg1"/>
                    </a:solidFill>
                    <a:tailEnd type="triangle"/>
                  </a:ln>
                </p:spPr>
                <p:style>
                  <a:lnRef idx="3">
                    <a:schemeClr val="accent6"/>
                  </a:lnRef>
                  <a:fillRef idx="0">
                    <a:schemeClr val="accent6"/>
                  </a:fillRef>
                  <a:effectRef idx="2">
                    <a:schemeClr val="accent6"/>
                  </a:effectRef>
                  <a:fontRef idx="minor">
                    <a:schemeClr val="tx1"/>
                  </a:fontRef>
                </p:style>
              </p:cxnSp>
            </p:grpSp>
          </p:grpSp>
          <p:cxnSp>
            <p:nvCxnSpPr>
              <p:cNvPr id="207" name="Straight Connector 206"/>
              <p:cNvCxnSpPr>
                <a:stCxn id="11" idx="3"/>
              </p:cNvCxnSpPr>
              <p:nvPr/>
            </p:nvCxnSpPr>
            <p:spPr>
              <a:xfrm flipV="1">
                <a:off x="1434593" y="1376516"/>
                <a:ext cx="916" cy="576047"/>
              </a:xfrm>
              <a:prstGeom prst="line">
                <a:avLst/>
              </a:prstGeom>
            </p:spPr>
            <p:style>
              <a:lnRef idx="3">
                <a:schemeClr val="accent6"/>
              </a:lnRef>
              <a:fillRef idx="0">
                <a:schemeClr val="accent6"/>
              </a:fillRef>
              <a:effectRef idx="2">
                <a:schemeClr val="accent6"/>
              </a:effectRef>
              <a:fontRef idx="minor">
                <a:schemeClr val="tx1"/>
              </a:fontRef>
            </p:style>
          </p:cxnSp>
          <p:cxnSp>
            <p:nvCxnSpPr>
              <p:cNvPr id="209" name="Straight Connector 208"/>
              <p:cNvCxnSpPr/>
              <p:nvPr/>
            </p:nvCxnSpPr>
            <p:spPr>
              <a:xfrm flipV="1">
                <a:off x="1435510" y="1335349"/>
                <a:ext cx="5860960" cy="41167"/>
              </a:xfrm>
              <a:prstGeom prst="line">
                <a:avLst/>
              </a:prstGeom>
            </p:spPr>
            <p:style>
              <a:lnRef idx="3">
                <a:schemeClr val="accent6"/>
              </a:lnRef>
              <a:fillRef idx="0">
                <a:schemeClr val="accent6"/>
              </a:fillRef>
              <a:effectRef idx="2">
                <a:schemeClr val="accent6"/>
              </a:effectRef>
              <a:fontRef idx="minor">
                <a:schemeClr val="tx1"/>
              </a:fontRef>
            </p:style>
          </p:cxnSp>
          <p:cxnSp>
            <p:nvCxnSpPr>
              <p:cNvPr id="226" name="Elbow Connector 225"/>
              <p:cNvCxnSpPr>
                <a:stCxn id="10" idx="3"/>
              </p:cNvCxnSpPr>
              <p:nvPr/>
            </p:nvCxnSpPr>
            <p:spPr>
              <a:xfrm rot="5400000">
                <a:off x="5648117" y="4517824"/>
                <a:ext cx="1659179" cy="1604231"/>
              </a:xfrm>
              <a:prstGeom prst="bentConnector3">
                <a:avLst>
                  <a:gd name="adj1" fmla="val 98418"/>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234" name="Elbow Connector 233"/>
              <p:cNvCxnSpPr>
                <a:stCxn id="8" idx="1"/>
                <a:endCxn id="11" idx="1"/>
              </p:cNvCxnSpPr>
              <p:nvPr/>
            </p:nvCxnSpPr>
            <p:spPr>
              <a:xfrm rot="10800000">
                <a:off x="1434595" y="4417994"/>
                <a:ext cx="1501132" cy="1731533"/>
              </a:xfrm>
              <a:prstGeom prst="bentConnector2">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211" name="Straight Arrow Connector 210"/>
              <p:cNvCxnSpPr>
                <a:endCxn id="10" idx="1"/>
              </p:cNvCxnSpPr>
              <p:nvPr/>
            </p:nvCxnSpPr>
            <p:spPr>
              <a:xfrm>
                <a:off x="7279821" y="1327985"/>
                <a:ext cx="0" cy="691779"/>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grpSp>
        <p:sp>
          <p:nvSpPr>
            <p:cNvPr id="245" name="Notched Right Arrow 244"/>
            <p:cNvSpPr/>
            <p:nvPr/>
          </p:nvSpPr>
          <p:spPr>
            <a:xfrm>
              <a:off x="6925047" y="3586301"/>
              <a:ext cx="869983" cy="868546"/>
            </a:xfrm>
            <a:prstGeom prst="notchedRight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46" name="TextBox 245"/>
            <p:cNvSpPr txBox="1"/>
            <p:nvPr/>
          </p:nvSpPr>
          <p:spPr>
            <a:xfrm rot="5400000">
              <a:off x="5949630" y="3901136"/>
              <a:ext cx="4359178" cy="40011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000" dirty="0" smtClean="0"/>
                <a:t>Delivered Financial and Process </a:t>
              </a:r>
              <a:r>
                <a:rPr lang="en-US" sz="2000" dirty="0"/>
                <a:t>V</a:t>
              </a:r>
              <a:r>
                <a:rPr lang="en-US" sz="2000" dirty="0" smtClean="0"/>
                <a:t>alue</a:t>
              </a:r>
              <a:endParaRPr lang="en-US" sz="2000" dirty="0"/>
            </a:p>
          </p:txBody>
        </p:sp>
      </p:grpSp>
      <p:sp>
        <p:nvSpPr>
          <p:cNvPr id="253" name="TextBox 252"/>
          <p:cNvSpPr txBox="1"/>
          <p:nvPr/>
        </p:nvSpPr>
        <p:spPr>
          <a:xfrm>
            <a:off x="457200" y="1115826"/>
            <a:ext cx="8127535" cy="646331"/>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en-US" i="1" dirty="0" smtClean="0"/>
              <a:t>Innovation and Continuous Improvement enabled through latest Technologies and  Process </a:t>
            </a:r>
            <a:r>
              <a:rPr lang="en-US" i="1" dirty="0"/>
              <a:t>E</a:t>
            </a:r>
            <a:r>
              <a:rPr lang="en-US" i="1" dirty="0" smtClean="0"/>
              <a:t>xcellence</a:t>
            </a:r>
            <a:endParaRPr lang="en-US" i="1" dirty="0"/>
          </a:p>
        </p:txBody>
      </p:sp>
      <p:sp>
        <p:nvSpPr>
          <p:cNvPr id="3" name="TextBox 2"/>
          <p:cNvSpPr txBox="1"/>
          <p:nvPr/>
        </p:nvSpPr>
        <p:spPr>
          <a:xfrm rot="19614142">
            <a:off x="3732363" y="4017457"/>
            <a:ext cx="1274019" cy="369332"/>
          </a:xfrm>
          <a:prstGeom prst="rect">
            <a:avLst/>
          </a:prstGeom>
          <a:noFill/>
        </p:spPr>
        <p:txBody>
          <a:bodyPr wrap="square" rtlCol="0">
            <a:spAutoFit/>
          </a:bodyPr>
          <a:lstStyle/>
          <a:p>
            <a:r>
              <a:rPr lang="en-US" dirty="0" smtClean="0">
                <a:solidFill>
                  <a:schemeClr val="bg1"/>
                </a:solidFill>
              </a:rPr>
              <a:t>people</a:t>
            </a:r>
            <a:endParaRPr lang="en-US" dirty="0">
              <a:solidFill>
                <a:schemeClr val="bg1"/>
              </a:solidFill>
            </a:endParaRPr>
          </a:p>
        </p:txBody>
      </p:sp>
    </p:spTree>
    <p:extLst>
      <p:ext uri="{BB962C8B-B14F-4D97-AF65-F5344CB8AC3E}">
        <p14:creationId xmlns:p14="http://schemas.microsoft.com/office/powerpoint/2010/main" val="3098026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71" y="207482"/>
            <a:ext cx="9247239" cy="715962"/>
          </a:xfrm>
        </p:spPr>
        <p:txBody>
          <a:bodyPr>
            <a:noAutofit/>
          </a:bodyPr>
          <a:lstStyle/>
          <a:p>
            <a:pPr algn="ctr"/>
            <a:r>
              <a:rPr lang="en-US" sz="3200" dirty="0">
                <a:solidFill>
                  <a:schemeClr val="accent6">
                    <a:lumMod val="75000"/>
                  </a:schemeClr>
                </a:solidFill>
                <a:latin typeface="Verdana" pitchFamily="34" charset="0"/>
                <a:ea typeface="Verdana" pitchFamily="34" charset="0"/>
                <a:cs typeface="Verdana" pitchFamily="34" charset="0"/>
              </a:rPr>
              <a:t>Robotic Process Automation (RPA)</a:t>
            </a:r>
          </a:p>
        </p:txBody>
      </p:sp>
      <p:sp>
        <p:nvSpPr>
          <p:cNvPr id="5" name="Content Placeholder 4"/>
          <p:cNvSpPr>
            <a:spLocks noGrp="1"/>
          </p:cNvSpPr>
          <p:nvPr>
            <p:ph idx="1"/>
          </p:nvPr>
        </p:nvSpPr>
        <p:spPr>
          <a:xfrm>
            <a:off x="437535" y="990600"/>
            <a:ext cx="8229600" cy="5135563"/>
          </a:xfrm>
          <a:noFill/>
        </p:spPr>
        <p:txBody>
          <a:bodyPr>
            <a:normAutofit/>
          </a:bodyPr>
          <a:lstStyle/>
          <a:p>
            <a:pPr marL="0" indent="0">
              <a:buNone/>
            </a:pPr>
            <a:r>
              <a:rPr lang="en-US" sz="1600" dirty="0" smtClean="0">
                <a:solidFill>
                  <a:schemeClr val="tx1"/>
                </a:solidFill>
              </a:rPr>
              <a:t>Systemart adapts the latest technology, delivers efficiency and experience customer excellence.</a:t>
            </a:r>
          </a:p>
          <a:p>
            <a:pPr marL="0" indent="0">
              <a:buNone/>
            </a:pPr>
            <a:endParaRPr lang="en-US" sz="1600" dirty="0">
              <a:solidFill>
                <a:schemeClr val="tx1"/>
              </a:solidFill>
            </a:endParaRPr>
          </a:p>
        </p:txBody>
      </p:sp>
      <p:sp>
        <p:nvSpPr>
          <p:cNvPr id="4" name="Footer Placeholder 3"/>
          <p:cNvSpPr>
            <a:spLocks noGrp="1"/>
          </p:cNvSpPr>
          <p:nvPr>
            <p:ph type="ftr" sz="quarter" idx="11"/>
          </p:nvPr>
        </p:nvSpPr>
        <p:spPr/>
        <p:txBody>
          <a:bodyPr/>
          <a:lstStyle/>
          <a:p>
            <a:r>
              <a:rPr lang="en-US" dirty="0" smtClean="0"/>
              <a:t>www.systemart.com</a:t>
            </a:r>
            <a:endParaRPr lang="en-US" dirty="0"/>
          </a:p>
        </p:txBody>
      </p:sp>
      <p:sp>
        <p:nvSpPr>
          <p:cNvPr id="3" name="Slide Number Placeholder 2"/>
          <p:cNvSpPr>
            <a:spLocks noGrp="1"/>
          </p:cNvSpPr>
          <p:nvPr>
            <p:ph type="sldNum" sz="quarter" idx="12"/>
          </p:nvPr>
        </p:nvSpPr>
        <p:spPr/>
        <p:txBody>
          <a:bodyPr/>
          <a:lstStyle/>
          <a:p>
            <a:fld id="{E5DFD392-0899-4B5A-963F-7295C979FCAC}" type="slidenum">
              <a:rPr lang="en-US" smtClean="0"/>
              <a:pPr/>
              <a:t>4</a:t>
            </a:fld>
            <a:r>
              <a:rPr lang="en-US" dirty="0" smtClean="0"/>
              <a:t>/22</a:t>
            </a:r>
            <a:endParaRPr lang="en-US" dirty="0"/>
          </a:p>
        </p:txBody>
      </p:sp>
      <p:grpSp>
        <p:nvGrpSpPr>
          <p:cNvPr id="7" name="Group 6"/>
          <p:cNvGrpSpPr/>
          <p:nvPr/>
        </p:nvGrpSpPr>
        <p:grpSpPr>
          <a:xfrm>
            <a:off x="762000" y="1667447"/>
            <a:ext cx="6996232" cy="4632787"/>
            <a:chOff x="1066800" y="855508"/>
            <a:chExt cx="6492492" cy="5522666"/>
          </a:xfrm>
          <a:effectLst>
            <a:glow rad="228600">
              <a:schemeClr val="accent3">
                <a:satMod val="175000"/>
                <a:alpha val="40000"/>
              </a:schemeClr>
            </a:glow>
          </a:effectLst>
        </p:grpSpPr>
        <p:sp>
          <p:nvSpPr>
            <p:cNvPr id="8" name="Hexagon 7"/>
            <p:cNvSpPr/>
            <p:nvPr/>
          </p:nvSpPr>
          <p:spPr>
            <a:xfrm>
              <a:off x="3402683" y="855508"/>
              <a:ext cx="1874646" cy="1489201"/>
            </a:xfrm>
            <a:prstGeom prst="hexagon">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ln w="0"/>
                  <a:solidFill>
                    <a:schemeClr val="bg1"/>
                  </a:solidFill>
                  <a:effectLst>
                    <a:outerShdw blurRad="38100" dist="19050" dir="2700000" algn="tl" rotWithShape="0">
                      <a:schemeClr val="dk1">
                        <a:alpha val="40000"/>
                      </a:schemeClr>
                    </a:outerShdw>
                  </a:effectLst>
                  <a:cs typeface="Arial" panose="020B0604020202020204" pitchFamily="34" charset="0"/>
                </a:rPr>
                <a:t>Lower operational costs</a:t>
              </a:r>
              <a:endParaRPr lang="en-US" dirty="0">
                <a:ln w="0"/>
                <a:solidFill>
                  <a:schemeClr val="bg1"/>
                </a:solidFill>
                <a:effectLst>
                  <a:outerShdw blurRad="38100" dist="19050" dir="2700000" algn="tl" rotWithShape="0">
                    <a:schemeClr val="dk1">
                      <a:alpha val="40000"/>
                    </a:schemeClr>
                  </a:outerShdw>
                </a:effectLst>
                <a:cs typeface="Arial" panose="020B0604020202020204" pitchFamily="34" charset="0"/>
              </a:endParaRPr>
            </a:p>
          </p:txBody>
        </p:sp>
        <p:sp>
          <p:nvSpPr>
            <p:cNvPr id="9" name="Hexagon 8"/>
            <p:cNvSpPr/>
            <p:nvPr/>
          </p:nvSpPr>
          <p:spPr>
            <a:xfrm>
              <a:off x="1305653" y="1474402"/>
              <a:ext cx="1874646" cy="1489201"/>
            </a:xfrm>
            <a:prstGeom prst="hexagon">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dirty="0">
                  <a:ln w="0"/>
                  <a:solidFill>
                    <a:schemeClr val="bg1"/>
                  </a:solidFill>
                  <a:effectLst>
                    <a:outerShdw blurRad="38100" dist="19050" dir="2700000" algn="tl" rotWithShape="0">
                      <a:schemeClr val="dk1">
                        <a:alpha val="40000"/>
                      </a:schemeClr>
                    </a:outerShdw>
                  </a:effectLst>
                </a:rPr>
                <a:t>100% </a:t>
              </a:r>
              <a:r>
                <a:rPr lang="en-US" dirty="0" smtClean="0">
                  <a:ln w="0"/>
                  <a:solidFill>
                    <a:schemeClr val="bg1"/>
                  </a:solidFill>
                  <a:effectLst>
                    <a:outerShdw blurRad="38100" dist="19050" dir="2700000" algn="tl" rotWithShape="0">
                      <a:schemeClr val="dk1">
                        <a:alpha val="40000"/>
                      </a:schemeClr>
                    </a:outerShdw>
                  </a:effectLst>
                </a:rPr>
                <a:t>Accuracy</a:t>
              </a:r>
              <a:endParaRPr lang="en-US" dirty="0">
                <a:ln w="0"/>
                <a:solidFill>
                  <a:schemeClr val="bg1"/>
                </a:solidFill>
                <a:effectLst>
                  <a:outerShdw blurRad="38100" dist="19050" dir="2700000" algn="tl" rotWithShape="0">
                    <a:schemeClr val="dk1">
                      <a:alpha val="40000"/>
                    </a:schemeClr>
                  </a:outerShdw>
                </a:effectLst>
              </a:endParaRPr>
            </a:p>
          </p:txBody>
        </p:sp>
        <p:sp>
          <p:nvSpPr>
            <p:cNvPr id="10" name="Hexagon 9"/>
            <p:cNvSpPr/>
            <p:nvPr/>
          </p:nvSpPr>
          <p:spPr>
            <a:xfrm>
              <a:off x="5579057" y="1401976"/>
              <a:ext cx="1874646" cy="1489201"/>
            </a:xfrm>
            <a:prstGeom prst="hexagon">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ln w="0"/>
                  <a:solidFill>
                    <a:schemeClr val="bg1"/>
                  </a:solidFill>
                  <a:effectLst>
                    <a:outerShdw blurRad="38100" dist="19050" dir="2700000" algn="tl" rotWithShape="0">
                      <a:schemeClr val="dk1">
                        <a:alpha val="40000"/>
                      </a:schemeClr>
                    </a:outerShdw>
                  </a:effectLst>
                  <a:cs typeface="Arial" panose="020B0604020202020204" pitchFamily="34" charset="0"/>
                </a:rPr>
                <a:t>Minimized human </a:t>
              </a:r>
              <a:r>
                <a:rPr lang="en-US" dirty="0">
                  <a:ln w="0"/>
                  <a:solidFill>
                    <a:schemeClr val="bg1"/>
                  </a:solidFill>
                  <a:effectLst>
                    <a:outerShdw blurRad="38100" dist="19050" dir="2700000" algn="tl" rotWithShape="0">
                      <a:schemeClr val="dk1">
                        <a:alpha val="40000"/>
                      </a:schemeClr>
                    </a:outerShdw>
                  </a:effectLst>
                  <a:cs typeface="Arial" panose="020B0604020202020204" pitchFamily="34" charset="0"/>
                </a:rPr>
                <a:t>r</a:t>
              </a:r>
              <a:r>
                <a:rPr lang="en-US" dirty="0" smtClean="0">
                  <a:ln w="0"/>
                  <a:solidFill>
                    <a:schemeClr val="bg1"/>
                  </a:solidFill>
                  <a:effectLst>
                    <a:outerShdw blurRad="38100" dist="19050" dir="2700000" algn="tl" rotWithShape="0">
                      <a:schemeClr val="dk1">
                        <a:alpha val="40000"/>
                      </a:schemeClr>
                    </a:outerShdw>
                  </a:effectLst>
                  <a:cs typeface="Arial" panose="020B0604020202020204" pitchFamily="34" charset="0"/>
                </a:rPr>
                <a:t>esources</a:t>
              </a:r>
              <a:endParaRPr lang="en-US" dirty="0">
                <a:ln w="0"/>
                <a:solidFill>
                  <a:schemeClr val="bg1"/>
                </a:solidFill>
                <a:effectLst>
                  <a:outerShdw blurRad="38100" dist="19050" dir="2700000" algn="tl" rotWithShape="0">
                    <a:schemeClr val="dk1">
                      <a:alpha val="40000"/>
                    </a:schemeClr>
                  </a:outerShdw>
                </a:effectLst>
                <a:cs typeface="Arial" panose="020B0604020202020204" pitchFamily="34" charset="0"/>
              </a:endParaRPr>
            </a:p>
          </p:txBody>
        </p:sp>
        <p:sp>
          <p:nvSpPr>
            <p:cNvPr id="11" name="Hexagon 10"/>
            <p:cNvSpPr/>
            <p:nvPr/>
          </p:nvSpPr>
          <p:spPr>
            <a:xfrm>
              <a:off x="5684646" y="3142084"/>
              <a:ext cx="1874646" cy="1489201"/>
            </a:xfrm>
            <a:prstGeom prst="hexagon">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ln w="0"/>
                  <a:solidFill>
                    <a:schemeClr val="bg1"/>
                  </a:solidFill>
                  <a:effectLst>
                    <a:outerShdw blurRad="38100" dist="19050" dir="2700000" algn="tl" rotWithShape="0">
                      <a:schemeClr val="dk1">
                        <a:alpha val="40000"/>
                      </a:schemeClr>
                    </a:outerShdw>
                  </a:effectLst>
                  <a:cs typeface="Arial" panose="020B0604020202020204" pitchFamily="34" charset="0"/>
                </a:rPr>
                <a:t>Realized business value</a:t>
              </a:r>
              <a:endParaRPr lang="en-US" dirty="0">
                <a:ln w="0"/>
                <a:solidFill>
                  <a:schemeClr val="bg1"/>
                </a:solidFill>
                <a:effectLst>
                  <a:outerShdw blurRad="38100" dist="19050" dir="2700000" algn="tl" rotWithShape="0">
                    <a:schemeClr val="dk1">
                      <a:alpha val="40000"/>
                    </a:schemeClr>
                  </a:outerShdw>
                </a:effectLst>
                <a:cs typeface="Arial" panose="020B0604020202020204" pitchFamily="34" charset="0"/>
              </a:endParaRPr>
            </a:p>
          </p:txBody>
        </p:sp>
        <p:sp>
          <p:nvSpPr>
            <p:cNvPr id="12" name="Hexagon 11"/>
            <p:cNvSpPr/>
            <p:nvPr/>
          </p:nvSpPr>
          <p:spPr>
            <a:xfrm>
              <a:off x="4531760" y="4880485"/>
              <a:ext cx="1868129" cy="1489201"/>
            </a:xfrm>
            <a:prstGeom prst="hexagon">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000" dirty="0" smtClean="0">
                  <a:ln w="0"/>
                  <a:solidFill>
                    <a:schemeClr val="bg1"/>
                  </a:solidFill>
                  <a:effectLst>
                    <a:outerShdw blurRad="38100" dist="19050" dir="2700000" algn="tl" rotWithShape="0">
                      <a:schemeClr val="dk1">
                        <a:alpha val="40000"/>
                      </a:schemeClr>
                    </a:outerShdw>
                  </a:effectLst>
                  <a:cs typeface="Arial" panose="020B0604020202020204" pitchFamily="34" charset="0"/>
                </a:rPr>
                <a:t>Deliver customer </a:t>
              </a:r>
              <a:r>
                <a:rPr lang="en-US" dirty="0" smtClean="0">
                  <a:ln w="0"/>
                  <a:solidFill>
                    <a:schemeClr val="bg1"/>
                  </a:solidFill>
                  <a:effectLst>
                    <a:outerShdw blurRad="38100" dist="19050" dir="2700000" algn="tl" rotWithShape="0">
                      <a:schemeClr val="dk1">
                        <a:alpha val="40000"/>
                      </a:schemeClr>
                    </a:outerShdw>
                  </a:effectLst>
                  <a:cs typeface="Arial" panose="020B0604020202020204" pitchFamily="34" charset="0"/>
                </a:rPr>
                <a:t>experience</a:t>
              </a:r>
              <a:endParaRPr lang="en-US" sz="2000" dirty="0">
                <a:ln w="0"/>
                <a:solidFill>
                  <a:schemeClr val="bg1"/>
                </a:solidFill>
                <a:effectLst>
                  <a:outerShdw blurRad="38100" dist="19050" dir="2700000" algn="tl" rotWithShape="0">
                    <a:schemeClr val="dk1">
                      <a:alpha val="40000"/>
                    </a:schemeClr>
                  </a:outerShdw>
                </a:effectLst>
                <a:cs typeface="Arial" panose="020B0604020202020204" pitchFamily="34" charset="0"/>
              </a:endParaRPr>
            </a:p>
          </p:txBody>
        </p:sp>
        <p:sp>
          <p:nvSpPr>
            <p:cNvPr id="13" name="Hexagon 12"/>
            <p:cNvSpPr/>
            <p:nvPr/>
          </p:nvSpPr>
          <p:spPr>
            <a:xfrm>
              <a:off x="2438400" y="4888973"/>
              <a:ext cx="1874646" cy="1489201"/>
            </a:xfrm>
            <a:prstGeom prst="hexagon">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dirty="0" smtClean="0">
                  <a:ln w="0"/>
                  <a:solidFill>
                    <a:schemeClr val="bg1"/>
                  </a:solidFill>
                  <a:effectLst>
                    <a:outerShdw blurRad="38100" dist="19050" dir="2700000" algn="tl" rotWithShape="0">
                      <a:schemeClr val="dk1">
                        <a:alpha val="40000"/>
                      </a:schemeClr>
                    </a:outerShdw>
                  </a:effectLst>
                </a:rPr>
                <a:t>Scalability and Flexibility</a:t>
              </a:r>
              <a:endParaRPr lang="en-US" dirty="0">
                <a:ln w="0"/>
                <a:solidFill>
                  <a:schemeClr val="bg1"/>
                </a:solidFill>
                <a:effectLst>
                  <a:outerShdw blurRad="38100" dist="19050" dir="2700000" algn="tl" rotWithShape="0">
                    <a:schemeClr val="dk1">
                      <a:alpha val="40000"/>
                    </a:schemeClr>
                  </a:outerShdw>
                </a:effectLst>
              </a:endParaRPr>
            </a:p>
          </p:txBody>
        </p:sp>
        <p:sp>
          <p:nvSpPr>
            <p:cNvPr id="14" name="Hexagon 13"/>
            <p:cNvSpPr/>
            <p:nvPr/>
          </p:nvSpPr>
          <p:spPr>
            <a:xfrm>
              <a:off x="1066800" y="3375191"/>
              <a:ext cx="1874646" cy="1489201"/>
            </a:xfrm>
            <a:prstGeom prst="hexagon">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dirty="0" smtClean="0">
                  <a:ln w="0"/>
                  <a:solidFill>
                    <a:schemeClr val="bg1"/>
                  </a:solidFill>
                  <a:effectLst>
                    <a:outerShdw blurRad="38100" dist="19050" dir="2700000" algn="tl" rotWithShape="0">
                      <a:schemeClr val="dk1">
                        <a:alpha val="40000"/>
                      </a:schemeClr>
                    </a:outerShdw>
                  </a:effectLst>
                </a:rPr>
                <a:t>Analytics and Enable Decision making</a:t>
              </a:r>
              <a:endParaRPr lang="en-US" dirty="0">
                <a:ln w="0"/>
                <a:solidFill>
                  <a:schemeClr val="bg1"/>
                </a:solidFill>
                <a:effectLst>
                  <a:outerShdw blurRad="38100" dist="19050" dir="2700000" algn="tl" rotWithShape="0">
                    <a:schemeClr val="dk1">
                      <a:alpha val="40000"/>
                    </a:schemeClr>
                  </a:outerShdw>
                </a:effectLst>
              </a:endParaRPr>
            </a:p>
          </p:txBody>
        </p:sp>
        <p:sp>
          <p:nvSpPr>
            <p:cNvPr id="15" name="Hexagon 14"/>
            <p:cNvSpPr/>
            <p:nvPr/>
          </p:nvSpPr>
          <p:spPr>
            <a:xfrm>
              <a:off x="3169333" y="2722906"/>
              <a:ext cx="2287427" cy="1728916"/>
            </a:xfrm>
            <a:prstGeom prst="hexagon">
              <a:avLst/>
            </a:prstGeom>
            <a:solidFill>
              <a:srgbClr val="00B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000" dirty="0" smtClean="0">
                  <a:ln w="0"/>
                  <a:solidFill>
                    <a:schemeClr val="bg1"/>
                  </a:solidFill>
                  <a:effectLst>
                    <a:outerShdw blurRad="38100" dist="19050" dir="2700000" algn="tl" rotWithShape="0">
                      <a:schemeClr val="dk1">
                        <a:alpha val="40000"/>
                      </a:schemeClr>
                    </a:outerShdw>
                  </a:effectLst>
                </a:rPr>
                <a:t>Benefits of RPA</a:t>
              </a:r>
              <a:endParaRPr lang="en-US" sz="2000" dirty="0">
                <a:ln w="0"/>
                <a:solidFill>
                  <a:schemeClr val="bg1"/>
                </a:solidFill>
                <a:effectLst>
                  <a:outerShdw blurRad="38100" dist="19050" dir="2700000" algn="tl" rotWithShape="0">
                    <a:schemeClr val="dk1">
                      <a:alpha val="40000"/>
                    </a:schemeClr>
                  </a:outerShdw>
                </a:effectLst>
              </a:endParaRPr>
            </a:p>
          </p:txBody>
        </p:sp>
      </p:grpSp>
    </p:spTree>
    <p:extLst>
      <p:ext uri="{BB962C8B-B14F-4D97-AF65-F5344CB8AC3E}">
        <p14:creationId xmlns:p14="http://schemas.microsoft.com/office/powerpoint/2010/main" val="31293578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E5DFD392-0899-4B5A-963F-7295C979FCAC}" type="slidenum">
              <a:rPr lang="en-US" smtClean="0"/>
              <a:pPr/>
              <a:t>5</a:t>
            </a:fld>
            <a:r>
              <a:rPr lang="en-US" dirty="0" smtClean="0"/>
              <a:t>/22</a:t>
            </a:r>
            <a:endParaRPr lang="en-US" dirty="0"/>
          </a:p>
        </p:txBody>
      </p:sp>
      <p:sp>
        <p:nvSpPr>
          <p:cNvPr id="4" name="Footer Placeholder 3"/>
          <p:cNvSpPr>
            <a:spLocks noGrp="1"/>
          </p:cNvSpPr>
          <p:nvPr>
            <p:ph type="ftr" sz="quarter" idx="3"/>
          </p:nvPr>
        </p:nvSpPr>
        <p:spPr/>
        <p:txBody>
          <a:bodyPr/>
          <a:lstStyle/>
          <a:p>
            <a:r>
              <a:rPr lang="en-US" dirty="0" smtClean="0"/>
              <a:t>www.systemart.com</a:t>
            </a:r>
            <a:endParaRPr lang="en-US" dirty="0"/>
          </a:p>
        </p:txBody>
      </p:sp>
      <p:graphicFrame>
        <p:nvGraphicFramePr>
          <p:cNvPr id="5" name="Diagram 4"/>
          <p:cNvGraphicFramePr/>
          <p:nvPr>
            <p:extLst>
              <p:ext uri="{D42A27DB-BD31-4B8C-83A1-F6EECF244321}">
                <p14:modId xmlns:p14="http://schemas.microsoft.com/office/powerpoint/2010/main" val="3439234838"/>
              </p:ext>
            </p:extLst>
          </p:nvPr>
        </p:nvGraphicFramePr>
        <p:xfrm>
          <a:off x="304800" y="860286"/>
          <a:ext cx="8458200" cy="54643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5" name="Rectangle 24"/>
          <p:cNvSpPr/>
          <p:nvPr/>
        </p:nvSpPr>
        <p:spPr>
          <a:xfrm>
            <a:off x="-152400" y="228600"/>
            <a:ext cx="9525000" cy="584775"/>
          </a:xfrm>
          <a:prstGeom prst="rect">
            <a:avLst/>
          </a:prstGeom>
        </p:spPr>
        <p:txBody>
          <a:bodyPr wrap="square">
            <a:spAutoFit/>
          </a:bodyPr>
          <a:lstStyle/>
          <a:p>
            <a:pPr algn="ctr">
              <a:spcBef>
                <a:spcPct val="0"/>
              </a:spcBef>
            </a:pPr>
            <a:r>
              <a:rPr lang="en-US" sz="3200" b="1" dirty="0">
                <a:solidFill>
                  <a:schemeClr val="accent6">
                    <a:lumMod val="75000"/>
                  </a:schemeClr>
                </a:solidFill>
                <a:latin typeface="Verdana" pitchFamily="34" charset="0"/>
                <a:ea typeface="Verdana" pitchFamily="34" charset="0"/>
                <a:cs typeface="Verdana" pitchFamily="34" charset="0"/>
              </a:rPr>
              <a:t>Business Process and RPA Integrated</a:t>
            </a:r>
          </a:p>
        </p:txBody>
      </p:sp>
    </p:spTree>
    <p:extLst>
      <p:ext uri="{BB962C8B-B14F-4D97-AF65-F5344CB8AC3E}">
        <p14:creationId xmlns:p14="http://schemas.microsoft.com/office/powerpoint/2010/main" val="5037045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971800"/>
            <a:ext cx="8229600" cy="715962"/>
          </a:xfrm>
        </p:spPr>
        <p:txBody>
          <a:bodyPr>
            <a:normAutofit/>
          </a:bodyPr>
          <a:lstStyle/>
          <a:p>
            <a:r>
              <a:rPr lang="en-US" sz="3600" dirty="0">
                <a:solidFill>
                  <a:schemeClr val="accent6">
                    <a:lumMod val="75000"/>
                  </a:schemeClr>
                </a:solidFill>
                <a:latin typeface="Verdana" pitchFamily="34" charset="0"/>
                <a:ea typeface="Verdana" pitchFamily="34" charset="0"/>
                <a:cs typeface="Verdana" pitchFamily="34" charset="0"/>
              </a:rPr>
              <a:t>Service Portfolio</a:t>
            </a:r>
          </a:p>
        </p:txBody>
      </p:sp>
      <p:sp>
        <p:nvSpPr>
          <p:cNvPr id="3" name="Slide Number Placeholder 2"/>
          <p:cNvSpPr>
            <a:spLocks noGrp="1"/>
          </p:cNvSpPr>
          <p:nvPr>
            <p:ph type="sldNum" sz="quarter" idx="4"/>
          </p:nvPr>
        </p:nvSpPr>
        <p:spPr/>
        <p:txBody>
          <a:bodyPr/>
          <a:lstStyle/>
          <a:p>
            <a:fld id="{E5DFD392-0899-4B5A-963F-7295C979FCAC}" type="slidenum">
              <a:rPr lang="en-US" smtClean="0"/>
              <a:pPr/>
              <a:t>6</a:t>
            </a:fld>
            <a:r>
              <a:rPr lang="en-US" dirty="0" smtClean="0"/>
              <a:t>/22</a:t>
            </a:r>
            <a:endParaRPr lang="en-US" dirty="0"/>
          </a:p>
        </p:txBody>
      </p:sp>
      <p:sp>
        <p:nvSpPr>
          <p:cNvPr id="4" name="Footer Placeholder 3"/>
          <p:cNvSpPr>
            <a:spLocks noGrp="1"/>
          </p:cNvSpPr>
          <p:nvPr>
            <p:ph type="ftr" sz="quarter" idx="3"/>
          </p:nvPr>
        </p:nvSpPr>
        <p:spPr/>
        <p:txBody>
          <a:bodyPr/>
          <a:lstStyle/>
          <a:p>
            <a:r>
              <a:rPr lang="en-US" smtClean="0"/>
              <a:t>www.systemart.com</a:t>
            </a:r>
            <a:endParaRPr lang="en-US" dirty="0"/>
          </a:p>
        </p:txBody>
      </p:sp>
    </p:spTree>
    <p:extLst>
      <p:ext uri="{BB962C8B-B14F-4D97-AF65-F5344CB8AC3E}">
        <p14:creationId xmlns:p14="http://schemas.microsoft.com/office/powerpoint/2010/main" val="32390687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131832" y="228600"/>
            <a:ext cx="9462512" cy="685800"/>
          </a:xfrm>
        </p:spPr>
        <p:txBody>
          <a:bodyPr rtlCol="0">
            <a:noAutofit/>
          </a:bodyPr>
          <a:lstStyle/>
          <a:p>
            <a:pPr>
              <a:defRPr/>
            </a:pPr>
            <a:r>
              <a:rPr lang="en-US" sz="3000" dirty="0" smtClean="0">
                <a:solidFill>
                  <a:schemeClr val="accent6">
                    <a:lumMod val="75000"/>
                  </a:schemeClr>
                </a:solidFill>
                <a:latin typeface="Verdana" pitchFamily="34" charset="0"/>
                <a:ea typeface="Verdana" pitchFamily="34" charset="0"/>
                <a:cs typeface="Verdana" pitchFamily="34" charset="0"/>
              </a:rPr>
              <a:t>Human Resources </a:t>
            </a:r>
            <a:r>
              <a:rPr lang="en-US" sz="3000" dirty="0">
                <a:solidFill>
                  <a:schemeClr val="accent6">
                    <a:lumMod val="75000"/>
                  </a:schemeClr>
                </a:solidFill>
                <a:latin typeface="Verdana" pitchFamily="34" charset="0"/>
                <a:ea typeface="Verdana" pitchFamily="34" charset="0"/>
                <a:cs typeface="Verdana" pitchFamily="34" charset="0"/>
              </a:rPr>
              <a:t>Management Services</a:t>
            </a:r>
            <a:r>
              <a:rPr lang="en-US" sz="3600" b="1" dirty="0" smtClean="0">
                <a:solidFill>
                  <a:schemeClr val="tx1">
                    <a:lumMod val="65000"/>
                    <a:lumOff val="35000"/>
                  </a:schemeClr>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	</a:t>
            </a:r>
          </a:p>
        </p:txBody>
      </p:sp>
      <p:sp>
        <p:nvSpPr>
          <p:cNvPr id="11" name="TextBox 10"/>
          <p:cNvSpPr txBox="1"/>
          <p:nvPr/>
        </p:nvSpPr>
        <p:spPr>
          <a:xfrm>
            <a:off x="0" y="1219200"/>
            <a:ext cx="8974138" cy="2246769"/>
          </a:xfrm>
          <a:prstGeom prst="rect">
            <a:avLst/>
          </a:prstGeom>
          <a:noFill/>
        </p:spPr>
        <p:txBody>
          <a:bodyPr wrap="square" rtlCol="0">
            <a:spAutoFit/>
          </a:bodyPr>
          <a:lstStyle/>
          <a:p>
            <a:r>
              <a:rPr lang="en-IN" sz="2000" dirty="0">
                <a:latin typeface="Arial" pitchFamily="34" charset="0"/>
                <a:cs typeface="Arial" pitchFamily="34" charset="0"/>
              </a:rPr>
              <a:t>Systemart’s experienced professionals provide cost-effective, quality-ensured human resource services which enable our clients to be more focused on their core business.</a:t>
            </a:r>
          </a:p>
          <a:p>
            <a:endParaRPr lang="en-US" sz="2000" dirty="0">
              <a:latin typeface="Arial" pitchFamily="34" charset="0"/>
              <a:cs typeface="Arial" pitchFamily="34" charset="0"/>
            </a:endParaRPr>
          </a:p>
          <a:p>
            <a:endParaRPr lang="en-US" sz="2000" dirty="0" smtClean="0">
              <a:latin typeface="Arial" pitchFamily="34" charset="0"/>
              <a:cs typeface="Arial" pitchFamily="34" charset="0"/>
            </a:endParaRPr>
          </a:p>
          <a:p>
            <a:endParaRPr lang="en-US" sz="2000" dirty="0">
              <a:latin typeface="Arial" pitchFamily="34" charset="0"/>
              <a:cs typeface="Arial" pitchFamily="34" charset="0"/>
            </a:endParaRPr>
          </a:p>
          <a:p>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646487934"/>
              </p:ext>
            </p:extLst>
          </p:nvPr>
        </p:nvGraphicFramePr>
        <p:xfrm>
          <a:off x="1524000" y="2441885"/>
          <a:ext cx="6096000" cy="3730315"/>
        </p:xfrm>
        <a:graphic>
          <a:graphicData uri="http://schemas.openxmlformats.org/drawingml/2006/table">
            <a:tbl>
              <a:tblPr firstRow="1" bandRow="1">
                <a:tableStyleId>{93296810-A885-4BE3-A3E7-6D5BEEA58F35}</a:tableStyleId>
              </a:tblPr>
              <a:tblGrid>
                <a:gridCol w="3048000"/>
                <a:gridCol w="3048000"/>
              </a:tblGrid>
              <a:tr h="746063">
                <a:tc gridSpan="2">
                  <a:txBody>
                    <a:bodyPr/>
                    <a:lstStyle/>
                    <a:p>
                      <a:pPr algn="ctr"/>
                      <a:r>
                        <a:rPr lang="en-US" sz="2400" dirty="0" smtClean="0"/>
                        <a:t>Human Resource Service Portfolio</a:t>
                      </a:r>
                      <a:endParaRPr lang="en-US" sz="2400" dirty="0">
                        <a:solidFill>
                          <a:schemeClr val="tx1"/>
                        </a:solidFill>
                        <a:latin typeface="Arial" panose="020B0604020202020204" pitchFamily="34" charset="0"/>
                        <a:cs typeface="Arial" panose="020B0604020202020204" pitchFamily="34" charset="0"/>
                      </a:endParaRPr>
                    </a:p>
                  </a:txBody>
                  <a:tcPr>
                    <a:solidFill>
                      <a:srgbClr val="0070C0"/>
                    </a:solidFill>
                  </a:tcPr>
                </a:tc>
                <a:tc hMerge="1">
                  <a:txBody>
                    <a:bodyPr/>
                    <a:lstStyle/>
                    <a:p>
                      <a:endParaRPr lang="en-US" dirty="0"/>
                    </a:p>
                  </a:txBody>
                  <a:tcPr/>
                </a:tc>
              </a:tr>
              <a:tr h="7460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smtClean="0"/>
                        <a:t>On Boarding Services</a:t>
                      </a:r>
                    </a:p>
                    <a:p>
                      <a:endParaRPr lang="en-US" dirty="0">
                        <a:latin typeface="Arial" panose="020B0604020202020204" pitchFamily="34" charset="0"/>
                        <a:cs typeface="Arial" panose="020B0604020202020204" pitchFamily="34" charset="0"/>
                      </a:endParaRPr>
                    </a:p>
                  </a:txBody>
                  <a:tcPr/>
                </a:tc>
                <a:tc>
                  <a:txBody>
                    <a:bodyPr/>
                    <a:lstStyle/>
                    <a:p>
                      <a:r>
                        <a:rPr lang="en-IN" sz="1800" dirty="0" smtClean="0"/>
                        <a:t>Timesheet and Expense Management</a:t>
                      </a:r>
                      <a:endParaRPr lang="en-US" dirty="0">
                        <a:latin typeface="Arial" panose="020B0604020202020204" pitchFamily="34" charset="0"/>
                        <a:cs typeface="Arial" panose="020B0604020202020204" pitchFamily="34" charset="0"/>
                      </a:endParaRPr>
                    </a:p>
                  </a:txBody>
                  <a:tcPr/>
                </a:tc>
              </a:tr>
              <a:tr h="746063">
                <a:tc>
                  <a:txBody>
                    <a:bodyPr/>
                    <a:lstStyle/>
                    <a:p>
                      <a:r>
                        <a:rPr lang="en-IN" sz="1800" dirty="0" smtClean="0"/>
                        <a:t>Payroll Administration and</a:t>
                      </a:r>
                      <a:r>
                        <a:rPr lang="en-IN" sz="1800" baseline="0" dirty="0" smtClean="0"/>
                        <a:t> Tax Support</a:t>
                      </a:r>
                      <a:endParaRPr lang="en-US" dirty="0">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smtClean="0"/>
                        <a:t>HRIS Set-up Services</a:t>
                      </a:r>
                    </a:p>
                    <a:p>
                      <a:endParaRPr lang="en-US" dirty="0">
                        <a:latin typeface="Arial" panose="020B0604020202020204" pitchFamily="34" charset="0"/>
                        <a:cs typeface="Arial" panose="020B0604020202020204" pitchFamily="34" charset="0"/>
                      </a:endParaRPr>
                    </a:p>
                  </a:txBody>
                  <a:tcPr/>
                </a:tc>
              </a:tr>
              <a:tr h="746063">
                <a:tc>
                  <a:txBody>
                    <a:bodyPr/>
                    <a:lstStyle/>
                    <a:p>
                      <a:r>
                        <a:rPr lang="en-US" dirty="0" smtClean="0"/>
                        <a:t>Recruiting Services</a:t>
                      </a:r>
                      <a:endParaRPr lang="en-US" dirty="0">
                        <a:latin typeface="Arial" panose="020B0604020202020204" pitchFamily="34" charset="0"/>
                        <a:cs typeface="Arial" panose="020B0604020202020204" pitchFamily="34" charset="0"/>
                      </a:endParaRPr>
                    </a:p>
                  </a:txBody>
                  <a:tcPr/>
                </a:tc>
                <a:tc>
                  <a:txBody>
                    <a:bodyPr/>
                    <a:lstStyle/>
                    <a:p>
                      <a:r>
                        <a:rPr lang="en-US" dirty="0" smtClean="0"/>
                        <a:t>Back Office</a:t>
                      </a:r>
                      <a:r>
                        <a:rPr lang="en-US" baseline="0" dirty="0" smtClean="0"/>
                        <a:t> Operations</a:t>
                      </a:r>
                      <a:endParaRPr lang="en-US" dirty="0">
                        <a:latin typeface="Arial" panose="020B0604020202020204" pitchFamily="34" charset="0"/>
                        <a:cs typeface="Arial" panose="020B0604020202020204" pitchFamily="34" charset="0"/>
                      </a:endParaRPr>
                    </a:p>
                  </a:txBody>
                  <a:tcPr/>
                </a:tc>
              </a:tr>
              <a:tr h="7460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smtClean="0"/>
                        <a:t>Benefits Administration</a:t>
                      </a:r>
                    </a:p>
                    <a:p>
                      <a:endParaRPr lang="en-US" dirty="0">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smtClean="0"/>
                        <a:t>Administrative Support</a:t>
                      </a:r>
                    </a:p>
                    <a:p>
                      <a:endParaRPr lang="en-US" dirty="0">
                        <a:latin typeface="Arial" panose="020B0604020202020204" pitchFamily="34" charset="0"/>
                        <a:cs typeface="Arial" panose="020B0604020202020204" pitchFamily="34" charset="0"/>
                      </a:endParaRPr>
                    </a:p>
                  </a:txBody>
                  <a:tcPr/>
                </a:tc>
              </a:tr>
            </a:tbl>
          </a:graphicData>
        </a:graphic>
      </p:graphicFrame>
      <p:sp>
        <p:nvSpPr>
          <p:cNvPr id="2" name="Footer Placeholder 1"/>
          <p:cNvSpPr>
            <a:spLocks noGrp="1"/>
          </p:cNvSpPr>
          <p:nvPr>
            <p:ph type="ftr" sz="quarter" idx="3"/>
          </p:nvPr>
        </p:nvSpPr>
        <p:spPr/>
        <p:txBody>
          <a:bodyPr/>
          <a:lstStyle/>
          <a:p>
            <a:r>
              <a:rPr lang="en-US" dirty="0" smtClean="0"/>
              <a:t>www.systemart.com</a:t>
            </a:r>
            <a:endParaRPr lang="en-US" dirty="0"/>
          </a:p>
        </p:txBody>
      </p:sp>
      <p:sp>
        <p:nvSpPr>
          <p:cNvPr id="4" name="Slide Number Placeholder 3"/>
          <p:cNvSpPr>
            <a:spLocks noGrp="1"/>
          </p:cNvSpPr>
          <p:nvPr>
            <p:ph type="sldNum" sz="quarter" idx="4"/>
          </p:nvPr>
        </p:nvSpPr>
        <p:spPr/>
        <p:txBody>
          <a:bodyPr/>
          <a:lstStyle/>
          <a:p>
            <a:fld id="{E5DFD392-0899-4B5A-963F-7295C979FCAC}" type="slidenum">
              <a:rPr lang="en-US" smtClean="0"/>
              <a:pPr/>
              <a:t>7</a:t>
            </a:fld>
            <a:r>
              <a:rPr lang="en-US" dirty="0" smtClean="0"/>
              <a:t>/22</a:t>
            </a:r>
            <a:endParaRPr lang="en-US" dirty="0"/>
          </a:p>
        </p:txBody>
      </p:sp>
    </p:spTree>
    <p:extLst>
      <p:ext uri="{BB962C8B-B14F-4D97-AF65-F5344CB8AC3E}">
        <p14:creationId xmlns:p14="http://schemas.microsoft.com/office/powerpoint/2010/main" val="40596436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 y="120445"/>
            <a:ext cx="9372600" cy="914400"/>
          </a:xfrm>
        </p:spPr>
        <p:txBody>
          <a:bodyPr>
            <a:noAutofit/>
          </a:bodyPr>
          <a:lstStyle/>
          <a:p>
            <a:pPr>
              <a:defRPr/>
            </a:pPr>
            <a:r>
              <a:rPr lang="en-US" sz="3000" dirty="0">
                <a:solidFill>
                  <a:schemeClr val="accent6">
                    <a:lumMod val="75000"/>
                  </a:schemeClr>
                </a:solidFill>
                <a:latin typeface="Verdana" pitchFamily="34" charset="0"/>
                <a:ea typeface="Verdana" pitchFamily="34" charset="0"/>
                <a:cs typeface="Verdana" pitchFamily="34" charset="0"/>
              </a:rPr>
              <a:t>Comprehensive HR Management Services </a:t>
            </a:r>
          </a:p>
        </p:txBody>
      </p:sp>
      <p:sp>
        <p:nvSpPr>
          <p:cNvPr id="5" name="Content Placeholder 4"/>
          <p:cNvSpPr>
            <a:spLocks noGrp="1"/>
          </p:cNvSpPr>
          <p:nvPr>
            <p:ph idx="1"/>
          </p:nvPr>
        </p:nvSpPr>
        <p:spPr>
          <a:xfrm>
            <a:off x="76200" y="1066800"/>
            <a:ext cx="8991600" cy="5791200"/>
          </a:xfrm>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p:txBody>
      </p:sp>
      <p:sp>
        <p:nvSpPr>
          <p:cNvPr id="6" name="Rectangle 5"/>
          <p:cNvSpPr/>
          <p:nvPr/>
        </p:nvSpPr>
        <p:spPr>
          <a:xfrm>
            <a:off x="278642" y="1175412"/>
            <a:ext cx="8610600" cy="47653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Client Business and HR strategy</a:t>
            </a:r>
            <a:endParaRPr lang="en-US" b="1" dirty="0"/>
          </a:p>
        </p:txBody>
      </p:sp>
      <p:sp>
        <p:nvSpPr>
          <p:cNvPr id="7" name="Rectangle 6"/>
          <p:cNvSpPr/>
          <p:nvPr/>
        </p:nvSpPr>
        <p:spPr>
          <a:xfrm>
            <a:off x="283191" y="1828800"/>
            <a:ext cx="8610600" cy="533400"/>
          </a:xfrm>
          <a:prstGeom prst="rect">
            <a:avLst/>
          </a:prstGeom>
          <a:gradFill flip="none" rotWithShape="1">
            <a:gsLst>
              <a:gs pos="0">
                <a:schemeClr val="accent5">
                  <a:lumMod val="75000"/>
                  <a:shade val="30000"/>
                  <a:satMod val="115000"/>
                </a:schemeClr>
              </a:gs>
              <a:gs pos="50000">
                <a:schemeClr val="accent5">
                  <a:lumMod val="75000"/>
                  <a:shade val="67500"/>
                  <a:satMod val="115000"/>
                </a:schemeClr>
              </a:gs>
              <a:gs pos="100000">
                <a:schemeClr val="accent5">
                  <a:lumMod val="75000"/>
                  <a:shade val="100000"/>
                  <a:satMod val="115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Account Management and strategic alignment</a:t>
            </a:r>
            <a:endParaRPr lang="en-US" b="1" dirty="0"/>
          </a:p>
        </p:txBody>
      </p:sp>
      <p:sp>
        <p:nvSpPr>
          <p:cNvPr id="8" name="Rectangle 7"/>
          <p:cNvSpPr/>
          <p:nvPr/>
        </p:nvSpPr>
        <p:spPr>
          <a:xfrm>
            <a:off x="283191" y="2565778"/>
            <a:ext cx="8610600" cy="55842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Talent Planning</a:t>
            </a:r>
            <a:endParaRPr lang="en-US" b="1" dirty="0"/>
          </a:p>
        </p:txBody>
      </p:sp>
      <p:sp>
        <p:nvSpPr>
          <p:cNvPr id="9" name="Rectangle 8"/>
          <p:cNvSpPr/>
          <p:nvPr/>
        </p:nvSpPr>
        <p:spPr>
          <a:xfrm>
            <a:off x="278642" y="3276600"/>
            <a:ext cx="8610600" cy="1371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t>Talent Management</a:t>
            </a:r>
          </a:p>
          <a:p>
            <a:pPr algn="ctr"/>
            <a:endParaRPr lang="en-US" dirty="0"/>
          </a:p>
          <a:p>
            <a:pPr algn="ctr"/>
            <a:endParaRPr lang="en-US" dirty="0" smtClean="0"/>
          </a:p>
          <a:p>
            <a:pPr algn="ctr"/>
            <a:endParaRPr lang="en-US" dirty="0" smtClean="0"/>
          </a:p>
          <a:p>
            <a:pPr algn="ctr"/>
            <a:endParaRPr lang="en-US" dirty="0"/>
          </a:p>
        </p:txBody>
      </p:sp>
      <p:sp>
        <p:nvSpPr>
          <p:cNvPr id="10" name="Rectangle 9"/>
          <p:cNvSpPr/>
          <p:nvPr/>
        </p:nvSpPr>
        <p:spPr>
          <a:xfrm>
            <a:off x="278642" y="4876801"/>
            <a:ext cx="8478671" cy="1415954"/>
          </a:xfrm>
          <a:prstGeom prst="rect">
            <a:avLst/>
          </a:prstGeom>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t>Human Resource administration</a:t>
            </a:r>
          </a:p>
          <a:p>
            <a:pPr algn="ctr"/>
            <a:endParaRPr lang="en-US" dirty="0"/>
          </a:p>
          <a:p>
            <a:pPr algn="ctr"/>
            <a:endParaRPr lang="en-US" dirty="0" smtClean="0"/>
          </a:p>
          <a:p>
            <a:pPr algn="ctr"/>
            <a:endParaRPr lang="en-US" dirty="0"/>
          </a:p>
          <a:p>
            <a:pPr algn="ctr"/>
            <a:endParaRPr lang="en-US" dirty="0"/>
          </a:p>
        </p:txBody>
      </p:sp>
      <p:sp>
        <p:nvSpPr>
          <p:cNvPr id="11" name="Rectangle 10"/>
          <p:cNvSpPr/>
          <p:nvPr/>
        </p:nvSpPr>
        <p:spPr>
          <a:xfrm>
            <a:off x="283191" y="3922594"/>
            <a:ext cx="1621809"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Recruitment</a:t>
            </a:r>
            <a:endParaRPr lang="en-US" sz="1600" b="1" dirty="0">
              <a:solidFill>
                <a:schemeClr val="tx1"/>
              </a:solidFill>
            </a:endParaRPr>
          </a:p>
        </p:txBody>
      </p:sp>
      <p:sp>
        <p:nvSpPr>
          <p:cNvPr id="12" name="Rectangle 11"/>
          <p:cNvSpPr/>
          <p:nvPr/>
        </p:nvSpPr>
        <p:spPr>
          <a:xfrm>
            <a:off x="2133600" y="3922594"/>
            <a:ext cx="19812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Performance &amp; Progression</a:t>
            </a:r>
            <a:endParaRPr lang="en-US" sz="1400" b="1" dirty="0">
              <a:solidFill>
                <a:schemeClr val="tx1"/>
              </a:solidFill>
            </a:endParaRPr>
          </a:p>
        </p:txBody>
      </p:sp>
      <p:sp>
        <p:nvSpPr>
          <p:cNvPr id="13" name="Rectangle 12"/>
          <p:cNvSpPr/>
          <p:nvPr/>
        </p:nvSpPr>
        <p:spPr>
          <a:xfrm>
            <a:off x="4419600" y="3922594"/>
            <a:ext cx="1920354"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Learning</a:t>
            </a:r>
            <a:endParaRPr lang="en-US" sz="1600" b="1" dirty="0">
              <a:solidFill>
                <a:schemeClr val="tx1"/>
              </a:solidFill>
            </a:endParaRPr>
          </a:p>
        </p:txBody>
      </p:sp>
      <p:sp>
        <p:nvSpPr>
          <p:cNvPr id="14" name="Rectangle 13"/>
          <p:cNvSpPr/>
          <p:nvPr/>
        </p:nvSpPr>
        <p:spPr>
          <a:xfrm>
            <a:off x="6705600" y="3922594"/>
            <a:ext cx="19812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Compensation</a:t>
            </a:r>
            <a:endParaRPr lang="en-US" sz="1400" b="1" dirty="0">
              <a:solidFill>
                <a:schemeClr val="tx1"/>
              </a:solidFill>
            </a:endParaRPr>
          </a:p>
        </p:txBody>
      </p:sp>
      <p:sp>
        <p:nvSpPr>
          <p:cNvPr id="15" name="Rectangle 14"/>
          <p:cNvSpPr/>
          <p:nvPr/>
        </p:nvSpPr>
        <p:spPr>
          <a:xfrm>
            <a:off x="283192" y="5394278"/>
            <a:ext cx="1440976"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Customer support</a:t>
            </a:r>
            <a:endParaRPr lang="en-US" sz="1400" b="1" dirty="0">
              <a:solidFill>
                <a:schemeClr val="tx1"/>
              </a:solidFill>
            </a:endParaRPr>
          </a:p>
        </p:txBody>
      </p:sp>
      <p:sp>
        <p:nvSpPr>
          <p:cNvPr id="16" name="Rectangle 15"/>
          <p:cNvSpPr/>
          <p:nvPr/>
        </p:nvSpPr>
        <p:spPr>
          <a:xfrm>
            <a:off x="1905000" y="5394278"/>
            <a:ext cx="16002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Case Management</a:t>
            </a:r>
            <a:endParaRPr lang="en-US" sz="1400" b="1" dirty="0">
              <a:solidFill>
                <a:schemeClr val="tx1"/>
              </a:solidFill>
            </a:endParaRPr>
          </a:p>
        </p:txBody>
      </p:sp>
      <p:sp>
        <p:nvSpPr>
          <p:cNvPr id="17" name="Rectangle 16"/>
          <p:cNvSpPr/>
          <p:nvPr/>
        </p:nvSpPr>
        <p:spPr>
          <a:xfrm>
            <a:off x="3619500" y="5394278"/>
            <a:ext cx="1600200" cy="3855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Workforce and data admin</a:t>
            </a:r>
            <a:endParaRPr lang="en-US" sz="1400" b="1" dirty="0">
              <a:solidFill>
                <a:schemeClr val="tx1"/>
              </a:solidFill>
            </a:endParaRPr>
          </a:p>
        </p:txBody>
      </p:sp>
      <p:sp>
        <p:nvSpPr>
          <p:cNvPr id="18" name="Rectangle 17"/>
          <p:cNvSpPr/>
          <p:nvPr/>
        </p:nvSpPr>
        <p:spPr>
          <a:xfrm>
            <a:off x="5379777" y="5394278"/>
            <a:ext cx="1621809"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Payroll</a:t>
            </a:r>
            <a:endParaRPr lang="en-US" sz="1600" b="1" dirty="0">
              <a:solidFill>
                <a:schemeClr val="tx1"/>
              </a:solidFill>
            </a:endParaRPr>
          </a:p>
        </p:txBody>
      </p:sp>
      <p:sp>
        <p:nvSpPr>
          <p:cNvPr id="19" name="Rectangle 18"/>
          <p:cNvSpPr/>
          <p:nvPr/>
        </p:nvSpPr>
        <p:spPr>
          <a:xfrm>
            <a:off x="7135504" y="5389729"/>
            <a:ext cx="1621809"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B</a:t>
            </a:r>
            <a:r>
              <a:rPr lang="en-US" sz="1600" b="1" dirty="0" smtClean="0">
                <a:solidFill>
                  <a:schemeClr val="tx1"/>
                </a:solidFill>
              </a:rPr>
              <a:t>enefits</a:t>
            </a:r>
            <a:endParaRPr lang="en-US" sz="1600" b="1" dirty="0">
              <a:solidFill>
                <a:schemeClr val="tx1"/>
              </a:solidFill>
            </a:endParaRPr>
          </a:p>
        </p:txBody>
      </p:sp>
      <p:sp>
        <p:nvSpPr>
          <p:cNvPr id="20" name="Rectangle 19"/>
          <p:cNvSpPr/>
          <p:nvPr/>
        </p:nvSpPr>
        <p:spPr>
          <a:xfrm>
            <a:off x="283191" y="5868536"/>
            <a:ext cx="8403609"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Foundation Services</a:t>
            </a:r>
            <a:endParaRPr lang="en-US" sz="1600" b="1" dirty="0">
              <a:solidFill>
                <a:schemeClr val="tx1"/>
              </a:solidFill>
            </a:endParaRPr>
          </a:p>
        </p:txBody>
      </p:sp>
      <p:sp>
        <p:nvSpPr>
          <p:cNvPr id="2" name="Footer Placeholder 1"/>
          <p:cNvSpPr>
            <a:spLocks noGrp="1"/>
          </p:cNvSpPr>
          <p:nvPr>
            <p:ph type="ftr" sz="quarter" idx="11"/>
          </p:nvPr>
        </p:nvSpPr>
        <p:spPr/>
        <p:txBody>
          <a:bodyPr/>
          <a:lstStyle/>
          <a:p>
            <a:r>
              <a:rPr lang="en-US" dirty="0" smtClean="0"/>
              <a:t>www.systemart.com</a:t>
            </a:r>
            <a:endParaRPr lang="en-US" dirty="0"/>
          </a:p>
        </p:txBody>
      </p:sp>
      <p:sp>
        <p:nvSpPr>
          <p:cNvPr id="22" name="Slide Number Placeholder 21"/>
          <p:cNvSpPr>
            <a:spLocks noGrp="1"/>
          </p:cNvSpPr>
          <p:nvPr>
            <p:ph type="sldNum" sz="quarter" idx="12"/>
          </p:nvPr>
        </p:nvSpPr>
        <p:spPr/>
        <p:txBody>
          <a:bodyPr/>
          <a:lstStyle/>
          <a:p>
            <a:fld id="{E5DFD392-0899-4B5A-963F-7295C979FCAC}" type="slidenum">
              <a:rPr lang="en-US" smtClean="0"/>
              <a:pPr/>
              <a:t>8</a:t>
            </a:fld>
            <a:r>
              <a:rPr lang="en-US" dirty="0" smtClean="0"/>
              <a:t>/22</a:t>
            </a:r>
            <a:endParaRPr lang="en-US" dirty="0"/>
          </a:p>
        </p:txBody>
      </p:sp>
    </p:spTree>
    <p:extLst>
      <p:ext uri="{BB962C8B-B14F-4D97-AF65-F5344CB8AC3E}">
        <p14:creationId xmlns:p14="http://schemas.microsoft.com/office/powerpoint/2010/main" val="3763708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66800" y="838200"/>
            <a:ext cx="7842827" cy="563341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 name="Rectangle 6"/>
          <p:cNvSpPr/>
          <p:nvPr/>
        </p:nvSpPr>
        <p:spPr>
          <a:xfrm>
            <a:off x="2971801" y="2514600"/>
            <a:ext cx="5791200" cy="3837801"/>
          </a:xfrm>
          <a:prstGeom prst="rect">
            <a:avLst/>
          </a:prstGeom>
          <a:solidFill>
            <a:schemeClr val="tx2">
              <a:lumMod val="40000"/>
              <a:lumOff val="6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b="1" dirty="0">
                <a:solidFill>
                  <a:schemeClr val="tx2"/>
                </a:solidFill>
                <a:latin typeface="Arial" panose="020B0604020202020204" pitchFamily="34" charset="0"/>
                <a:cs typeface="Arial" panose="020B0604020202020204" pitchFamily="34" charset="0"/>
              </a:rPr>
              <a:t>Improve Workforce Cost</a:t>
            </a:r>
          </a:p>
          <a:p>
            <a:pPr marL="285750" indent="-285750">
              <a:buFont typeface="Wingdings" pitchFamily="2" charset="2"/>
              <a:buChar char="§"/>
            </a:pPr>
            <a:r>
              <a:rPr lang="en-US" sz="1600" dirty="0" smtClean="0">
                <a:solidFill>
                  <a:schemeClr val="tx1"/>
                </a:solidFill>
                <a:latin typeface="Arial" panose="020B0604020202020204" pitchFamily="34" charset="0"/>
                <a:cs typeface="Arial" panose="020B0604020202020204" pitchFamily="34" charset="0"/>
              </a:rPr>
              <a:t>Accelerate </a:t>
            </a:r>
            <a:r>
              <a:rPr lang="en-US" sz="1600" dirty="0">
                <a:solidFill>
                  <a:schemeClr val="tx1"/>
                </a:solidFill>
                <a:latin typeface="Arial" panose="020B0604020202020204" pitchFamily="34" charset="0"/>
                <a:cs typeface="Arial" panose="020B0604020202020204" pitchFamily="34" charset="0"/>
              </a:rPr>
              <a:t>time to competency</a:t>
            </a:r>
          </a:p>
          <a:p>
            <a:pPr marL="285750" indent="-285750">
              <a:buFont typeface="Wingdings" pitchFamily="2" charset="2"/>
              <a:buChar char="§"/>
            </a:pPr>
            <a:r>
              <a:rPr lang="en-US" sz="1600" dirty="0">
                <a:solidFill>
                  <a:schemeClr val="tx1"/>
                </a:solidFill>
                <a:latin typeface="Arial" panose="020B0604020202020204" pitchFamily="34" charset="0"/>
                <a:cs typeface="Arial" panose="020B0604020202020204" pitchFamily="34" charset="0"/>
              </a:rPr>
              <a:t>Reduce Attrition</a:t>
            </a:r>
          </a:p>
          <a:p>
            <a:pPr marL="285750" indent="-285750">
              <a:buFont typeface="Wingdings" pitchFamily="2" charset="2"/>
              <a:buChar char="§"/>
            </a:pPr>
            <a:r>
              <a:rPr lang="en-US" sz="1600" dirty="0">
                <a:solidFill>
                  <a:schemeClr val="tx1"/>
                </a:solidFill>
                <a:latin typeface="Arial" panose="020B0604020202020204" pitchFamily="34" charset="0"/>
                <a:cs typeface="Arial" panose="020B0604020202020204" pitchFamily="34" charset="0"/>
              </a:rPr>
              <a:t>Maximize Productive time</a:t>
            </a:r>
          </a:p>
          <a:p>
            <a:pPr marL="285750" indent="-285750">
              <a:buFont typeface="Wingdings" pitchFamily="2" charset="2"/>
              <a:buChar char="§"/>
            </a:pPr>
            <a:r>
              <a:rPr lang="en-US" sz="1600" dirty="0">
                <a:solidFill>
                  <a:schemeClr val="tx1"/>
                </a:solidFill>
                <a:latin typeface="Arial" panose="020B0604020202020204" pitchFamily="34" charset="0"/>
                <a:cs typeface="Arial" panose="020B0604020202020204" pitchFamily="34" charset="0"/>
              </a:rPr>
              <a:t>Re-skill and deploy displaced  employees</a:t>
            </a:r>
          </a:p>
          <a:p>
            <a:endParaRPr lang="en-US" b="1" dirty="0">
              <a:solidFill>
                <a:schemeClr val="tx1"/>
              </a:solidFill>
            </a:endParaRPr>
          </a:p>
        </p:txBody>
      </p:sp>
      <p:sp>
        <p:nvSpPr>
          <p:cNvPr id="6" name="Rectangle 5"/>
          <p:cNvSpPr/>
          <p:nvPr/>
        </p:nvSpPr>
        <p:spPr>
          <a:xfrm>
            <a:off x="5410200" y="4114800"/>
            <a:ext cx="3499427" cy="2356810"/>
          </a:xfrm>
          <a:prstGeom prst="rect">
            <a:avLst/>
          </a:prstGeom>
          <a:solidFill>
            <a:schemeClr val="bg2">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b="1" dirty="0">
                <a:latin typeface="Arial" panose="020B0604020202020204" pitchFamily="34" charset="0"/>
                <a:cs typeface="Arial" panose="020B0604020202020204" pitchFamily="34" charset="0"/>
              </a:rPr>
              <a:t>Reduce HR</a:t>
            </a:r>
          </a:p>
          <a:p>
            <a:r>
              <a:rPr lang="en-US" sz="1600" dirty="0">
                <a:solidFill>
                  <a:schemeClr val="tx1"/>
                </a:solidFill>
                <a:latin typeface="Arial" panose="020B0604020202020204" pitchFamily="34" charset="0"/>
                <a:cs typeface="Arial" panose="020B0604020202020204" pitchFamily="34" charset="0"/>
              </a:rPr>
              <a:t>Operating Expenses</a:t>
            </a:r>
          </a:p>
          <a:p>
            <a:pPr marL="285750" indent="-285750">
              <a:buFont typeface="Wingdings" pitchFamily="2" charset="2"/>
              <a:buChar char="§"/>
            </a:pPr>
            <a:r>
              <a:rPr lang="en-US" sz="1600" dirty="0">
                <a:solidFill>
                  <a:schemeClr val="tx1"/>
                </a:solidFill>
                <a:latin typeface="Arial" panose="020B0604020202020204" pitchFamily="34" charset="0"/>
                <a:cs typeface="Arial" panose="020B0604020202020204" pitchFamily="34" charset="0"/>
              </a:rPr>
              <a:t>Standardized processes via</a:t>
            </a:r>
          </a:p>
          <a:p>
            <a:r>
              <a:rPr lang="en-US" sz="1600" dirty="0">
                <a:solidFill>
                  <a:schemeClr val="tx1"/>
                </a:solidFill>
                <a:latin typeface="Arial" panose="020B0604020202020204" pitchFamily="34" charset="0"/>
                <a:cs typeface="Arial" panose="020B0604020202020204" pitchFamily="34" charset="0"/>
              </a:rPr>
              <a:t>       Industrialized one to many</a:t>
            </a:r>
          </a:p>
          <a:p>
            <a:r>
              <a:rPr lang="en-US" sz="1600" dirty="0">
                <a:solidFill>
                  <a:schemeClr val="tx1"/>
                </a:solidFill>
                <a:latin typeface="Arial" panose="020B0604020202020204" pitchFamily="34" charset="0"/>
                <a:cs typeface="Arial" panose="020B0604020202020204" pitchFamily="34" charset="0"/>
              </a:rPr>
              <a:t>        solution </a:t>
            </a:r>
          </a:p>
          <a:p>
            <a:pPr marL="171450" indent="-171450">
              <a:buFont typeface="Wingdings" pitchFamily="2" charset="2"/>
              <a:buChar char="§"/>
            </a:pPr>
            <a:r>
              <a:rPr lang="en-US" sz="1600" dirty="0">
                <a:solidFill>
                  <a:schemeClr val="tx1"/>
                </a:solidFill>
                <a:latin typeface="Arial" panose="020B0604020202020204" pitchFamily="34" charset="0"/>
                <a:cs typeface="Arial" panose="020B0604020202020204" pitchFamily="34" charset="0"/>
              </a:rPr>
              <a:t>Improve self service</a:t>
            </a:r>
          </a:p>
          <a:p>
            <a:pPr marL="171450" indent="-171450">
              <a:buFont typeface="Wingdings" pitchFamily="2" charset="2"/>
              <a:buChar char="§"/>
            </a:pPr>
            <a:r>
              <a:rPr lang="en-US" sz="1600" dirty="0">
                <a:solidFill>
                  <a:schemeClr val="tx1"/>
                </a:solidFill>
                <a:latin typeface="Arial" panose="020B0604020202020204" pitchFamily="34" charset="0"/>
                <a:cs typeface="Arial" panose="020B0604020202020204" pitchFamily="34" charset="0"/>
              </a:rPr>
              <a:t>Reduce Application and Technology cost.</a:t>
            </a:r>
          </a:p>
          <a:p>
            <a:pPr marL="171450" indent="-171450">
              <a:buFont typeface="Wingdings" pitchFamily="2" charset="2"/>
              <a:buChar char="§"/>
            </a:pPr>
            <a:r>
              <a:rPr lang="en-US" sz="1600" dirty="0">
                <a:solidFill>
                  <a:schemeClr val="tx1"/>
                </a:solidFill>
                <a:latin typeface="Arial" panose="020B0604020202020204" pitchFamily="34" charset="0"/>
                <a:cs typeface="Arial" panose="020B0604020202020204" pitchFamily="34" charset="0"/>
              </a:rPr>
              <a:t>Offshore.</a:t>
            </a:r>
          </a:p>
        </p:txBody>
      </p:sp>
      <p:sp>
        <p:nvSpPr>
          <p:cNvPr id="8" name="Rectangle 7"/>
          <p:cNvSpPr/>
          <p:nvPr/>
        </p:nvSpPr>
        <p:spPr>
          <a:xfrm>
            <a:off x="1073727" y="838200"/>
            <a:ext cx="7835900" cy="1676400"/>
          </a:xfrm>
          <a:prstGeom prst="rect">
            <a:avLst/>
          </a:prstGeom>
          <a:solidFill>
            <a:schemeClr val="accent5">
              <a:lumMod val="60000"/>
              <a:lumOff val="4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b="1" dirty="0">
                <a:solidFill>
                  <a:schemeClr val="tx2"/>
                </a:solidFill>
                <a:latin typeface="Arial" panose="020B0604020202020204" pitchFamily="34" charset="0"/>
                <a:cs typeface="Arial" panose="020B0604020202020204" pitchFamily="34" charset="0"/>
              </a:rPr>
              <a:t>Improve Workforce Cost</a:t>
            </a:r>
          </a:p>
          <a:p>
            <a:pPr marL="285750" indent="-285750">
              <a:buFont typeface="Wingdings" pitchFamily="2" charset="2"/>
              <a:buChar char="§"/>
            </a:pPr>
            <a:r>
              <a:rPr lang="en-US" dirty="0" smtClean="0">
                <a:solidFill>
                  <a:schemeClr val="tx1"/>
                </a:solidFill>
                <a:latin typeface="Arial" panose="020B0604020202020204" pitchFamily="34" charset="0"/>
                <a:cs typeface="Arial" panose="020B0604020202020204" pitchFamily="34" charset="0"/>
              </a:rPr>
              <a:t>Explicitly align talent plan to business strategy</a:t>
            </a:r>
          </a:p>
          <a:p>
            <a:pPr marL="285750" indent="-285750">
              <a:buFont typeface="Wingdings" pitchFamily="2" charset="2"/>
              <a:buChar char="§"/>
            </a:pPr>
            <a:r>
              <a:rPr lang="en-US" dirty="0" smtClean="0">
                <a:solidFill>
                  <a:schemeClr val="tx1"/>
                </a:solidFill>
                <a:latin typeface="Arial" panose="020B0604020202020204" pitchFamily="34" charset="0"/>
                <a:cs typeface="Arial" panose="020B0604020202020204" pitchFamily="34" charset="0"/>
              </a:rPr>
              <a:t>Mine HR and operations data for insight to drive talent decisions</a:t>
            </a:r>
            <a:endParaRPr lang="en-US" dirty="0">
              <a:solidFill>
                <a:schemeClr val="tx1"/>
              </a:solidFill>
              <a:latin typeface="Arial" panose="020B0604020202020204" pitchFamily="34" charset="0"/>
              <a:cs typeface="Arial" panose="020B0604020202020204" pitchFamily="34" charset="0"/>
            </a:endParaRPr>
          </a:p>
          <a:p>
            <a:pPr marL="285750" indent="-285750">
              <a:buFont typeface="Wingdings" pitchFamily="2" charset="2"/>
              <a:buChar char="§"/>
            </a:pPr>
            <a:r>
              <a:rPr lang="en-US" dirty="0" smtClean="0">
                <a:solidFill>
                  <a:schemeClr val="tx1"/>
                </a:solidFill>
                <a:latin typeface="Arial" panose="020B0604020202020204" pitchFamily="34" charset="0"/>
                <a:cs typeface="Arial" panose="020B0604020202020204" pitchFamily="34" charset="0"/>
              </a:rPr>
              <a:t>Gauge Talent results through ROI and financial measures</a:t>
            </a:r>
            <a:endParaRPr lang="en-US" dirty="0">
              <a:solidFill>
                <a:schemeClr val="tx1"/>
              </a:solidFill>
              <a:latin typeface="Arial" panose="020B0604020202020204" pitchFamily="34" charset="0"/>
              <a:cs typeface="Arial" panose="020B0604020202020204" pitchFamily="34" charset="0"/>
            </a:endParaRPr>
          </a:p>
          <a:p>
            <a:pPr marL="285750" indent="-285750">
              <a:buFont typeface="Wingdings" pitchFamily="2" charset="2"/>
              <a:buChar char="§"/>
            </a:pPr>
            <a:r>
              <a:rPr lang="en-US" dirty="0" smtClean="0">
                <a:solidFill>
                  <a:schemeClr val="tx1"/>
                </a:solidFill>
                <a:latin typeface="Arial" panose="020B0604020202020204" pitchFamily="34" charset="0"/>
                <a:cs typeface="Arial" panose="020B0604020202020204" pitchFamily="34" charset="0"/>
              </a:rPr>
              <a:t>Attract,develop,incentivize and retain critical workforces</a:t>
            </a:r>
            <a:endParaRPr lang="en-US" dirty="0">
              <a:solidFill>
                <a:schemeClr val="tx1"/>
              </a:solidFill>
              <a:latin typeface="Arial" panose="020B0604020202020204" pitchFamily="34" charset="0"/>
              <a:cs typeface="Arial" panose="020B0604020202020204" pitchFamily="34" charset="0"/>
            </a:endParaRPr>
          </a:p>
          <a:p>
            <a:endParaRPr lang="en-US" b="1" dirty="0">
              <a:solidFill>
                <a:schemeClr val="tx1"/>
              </a:solidFill>
              <a:latin typeface="Arial" panose="020B0604020202020204" pitchFamily="34" charset="0"/>
              <a:cs typeface="Arial" panose="020B0604020202020204" pitchFamily="34" charset="0"/>
            </a:endParaRPr>
          </a:p>
        </p:txBody>
      </p:sp>
      <p:sp>
        <p:nvSpPr>
          <p:cNvPr id="9" name="Rectangle 8"/>
          <p:cNvSpPr/>
          <p:nvPr/>
        </p:nvSpPr>
        <p:spPr>
          <a:xfrm>
            <a:off x="2961969" y="191976"/>
            <a:ext cx="4724400" cy="3950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latin typeface="Arial" panose="020B0604020202020204" pitchFamily="34" charset="0"/>
                <a:cs typeface="Arial" panose="020B0604020202020204" pitchFamily="34" charset="0"/>
              </a:rPr>
              <a:t>Proactive focus on </a:t>
            </a:r>
            <a:r>
              <a:rPr lang="en-US" sz="1600" b="1" dirty="0">
                <a:solidFill>
                  <a:schemeClr val="tx1"/>
                </a:solidFill>
                <a:latin typeface="Arial" panose="020B0604020202020204" pitchFamily="34" charset="0"/>
                <a:cs typeface="Arial" panose="020B0604020202020204" pitchFamily="34" charset="0"/>
              </a:rPr>
              <a:t>T</a:t>
            </a:r>
            <a:r>
              <a:rPr lang="en-US" sz="1600" b="1" dirty="0" smtClean="0">
                <a:solidFill>
                  <a:schemeClr val="tx1"/>
                </a:solidFill>
                <a:latin typeface="Arial" panose="020B0604020202020204" pitchFamily="34" charset="0"/>
                <a:cs typeface="Arial" panose="020B0604020202020204" pitchFamily="34" charset="0"/>
              </a:rPr>
              <a:t>alent </a:t>
            </a:r>
            <a:r>
              <a:rPr lang="en-US" sz="1600" b="1" dirty="0">
                <a:solidFill>
                  <a:schemeClr val="tx1"/>
                </a:solidFill>
                <a:latin typeface="Arial" panose="020B0604020202020204" pitchFamily="34" charset="0"/>
                <a:cs typeface="Arial" panose="020B0604020202020204" pitchFamily="34" charset="0"/>
              </a:rPr>
              <a:t>M</a:t>
            </a:r>
            <a:r>
              <a:rPr lang="en-US" sz="1600" b="1" dirty="0" smtClean="0">
                <a:solidFill>
                  <a:schemeClr val="tx1"/>
                </a:solidFill>
                <a:latin typeface="Arial" panose="020B0604020202020204" pitchFamily="34" charset="0"/>
                <a:cs typeface="Arial" panose="020B0604020202020204" pitchFamily="34" charset="0"/>
              </a:rPr>
              <a:t>anagement </a:t>
            </a:r>
            <a:endParaRPr lang="en-US" sz="1600" b="1" dirty="0">
              <a:solidFill>
                <a:schemeClr val="tx1"/>
              </a:solidFill>
              <a:latin typeface="Arial" panose="020B0604020202020204" pitchFamily="34" charset="0"/>
              <a:cs typeface="Arial" panose="020B0604020202020204" pitchFamily="34" charset="0"/>
            </a:endParaRPr>
          </a:p>
        </p:txBody>
      </p:sp>
      <p:sp>
        <p:nvSpPr>
          <p:cNvPr id="10" name="Rectangle 9"/>
          <p:cNvSpPr/>
          <p:nvPr/>
        </p:nvSpPr>
        <p:spPr>
          <a:xfrm rot="16200000">
            <a:off x="-1499546" y="3625187"/>
            <a:ext cx="36576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Arial" panose="020B0604020202020204" pitchFamily="34" charset="0"/>
                <a:cs typeface="Arial" panose="020B0604020202020204" pitchFamily="34" charset="0"/>
              </a:rPr>
              <a:t>Business Value</a:t>
            </a:r>
            <a:endParaRPr lang="en-US" b="1" dirty="0">
              <a:solidFill>
                <a:schemeClr val="tx1"/>
              </a:solidFill>
              <a:latin typeface="Arial" panose="020B0604020202020204" pitchFamily="34" charset="0"/>
              <a:cs typeface="Arial" panose="020B0604020202020204" pitchFamily="34" charset="0"/>
            </a:endParaRPr>
          </a:p>
        </p:txBody>
      </p:sp>
      <p:cxnSp>
        <p:nvCxnSpPr>
          <p:cNvPr id="12" name="Straight Arrow Connector 11"/>
          <p:cNvCxnSpPr/>
          <p:nvPr/>
        </p:nvCxnSpPr>
        <p:spPr>
          <a:xfrm flipV="1">
            <a:off x="333803" y="1295400"/>
            <a:ext cx="0" cy="16002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1312718" y="335870"/>
            <a:ext cx="1811482"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248400"/>
            <a:ext cx="685800"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Footer Placeholder 1"/>
          <p:cNvSpPr>
            <a:spLocks noGrp="1"/>
          </p:cNvSpPr>
          <p:nvPr>
            <p:ph type="ftr" sz="quarter" idx="3"/>
          </p:nvPr>
        </p:nvSpPr>
        <p:spPr/>
        <p:txBody>
          <a:bodyPr/>
          <a:lstStyle/>
          <a:p>
            <a:r>
              <a:rPr lang="en-US" dirty="0" smtClean="0"/>
              <a:t>www.systemart.com</a:t>
            </a:r>
            <a:endParaRPr lang="en-US" dirty="0"/>
          </a:p>
        </p:txBody>
      </p:sp>
      <p:sp>
        <p:nvSpPr>
          <p:cNvPr id="3" name="Slide Number Placeholder 2"/>
          <p:cNvSpPr>
            <a:spLocks noGrp="1"/>
          </p:cNvSpPr>
          <p:nvPr>
            <p:ph type="sldNum" sz="quarter" idx="4"/>
          </p:nvPr>
        </p:nvSpPr>
        <p:spPr/>
        <p:txBody>
          <a:bodyPr/>
          <a:lstStyle/>
          <a:p>
            <a:fld id="{E5DFD392-0899-4B5A-963F-7295C979FCAC}" type="slidenum">
              <a:rPr lang="en-US" smtClean="0"/>
              <a:pPr/>
              <a:t>9</a:t>
            </a:fld>
            <a:r>
              <a:rPr lang="en-US" dirty="0" smtClean="0"/>
              <a:t>/22</a:t>
            </a:r>
            <a:endParaRPr lang="en-US" dirty="0"/>
          </a:p>
        </p:txBody>
      </p:sp>
    </p:spTree>
    <p:extLst>
      <p:ext uri="{BB962C8B-B14F-4D97-AF65-F5344CB8AC3E}">
        <p14:creationId xmlns:p14="http://schemas.microsoft.com/office/powerpoint/2010/main" val="488806136"/>
      </p:ext>
    </p:extLst>
  </p:cSld>
  <p:clrMapOvr>
    <a:masterClrMapping/>
  </p:clrMapOvr>
  <p:timing>
    <p:tnLst>
      <p:par>
        <p:cTn id="1" dur="indefinite" restart="never" nodeType="tmRoot"/>
      </p:par>
    </p:tnLst>
  </p:timing>
</p:sld>
</file>

<file path=ppt/theme/theme1.xml><?xml version="1.0" encoding="utf-8"?>
<a:theme xmlns:a="http://schemas.openxmlformats.org/drawingml/2006/main" name="Systemar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ystemart" id="{33CE3E54-35E9-443A-B4C7-5AE2FE3A510C}" vid="{8AE58053-81AE-4CE4-AB8C-94976D12699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Systemart</Template>
  <TotalTime>4904</TotalTime>
  <Words>1117</Words>
  <Application>Microsoft Office PowerPoint</Application>
  <PresentationFormat>On-screen Show (4:3)</PresentationFormat>
  <Paragraphs>437</Paragraphs>
  <Slides>22</Slides>
  <Notes>14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Arial</vt:lpstr>
      <vt:lpstr>Book Antiqua</vt:lpstr>
      <vt:lpstr>Calibri</vt:lpstr>
      <vt:lpstr>Franklin Gothic Book</vt:lpstr>
      <vt:lpstr>Helvetica</vt:lpstr>
      <vt:lpstr>Helvetica Neue</vt:lpstr>
      <vt:lpstr>Verdana</vt:lpstr>
      <vt:lpstr>Wingdings</vt:lpstr>
      <vt:lpstr>Systemart</vt:lpstr>
      <vt:lpstr>                    </vt:lpstr>
      <vt:lpstr> Business Process Services</vt:lpstr>
      <vt:lpstr>Approach to Business Transformation</vt:lpstr>
      <vt:lpstr>Robotic Process Automation (RPA)</vt:lpstr>
      <vt:lpstr>PowerPoint Presentation</vt:lpstr>
      <vt:lpstr>Service Portfolio</vt:lpstr>
      <vt:lpstr>Human Resources Management Services </vt:lpstr>
      <vt:lpstr>Comprehensive HR Management Services </vt:lpstr>
      <vt:lpstr>PowerPoint Presentation</vt:lpstr>
      <vt:lpstr> Finance &amp; Accounting Services </vt:lpstr>
      <vt:lpstr>PowerPoint Presentation</vt:lpstr>
      <vt:lpstr> Compliance &amp; Risk Management</vt:lpstr>
      <vt:lpstr>  Knowledge Process Services</vt:lpstr>
      <vt:lpstr> Support Services</vt:lpstr>
      <vt:lpstr> Support Services Cont.</vt:lpstr>
      <vt:lpstr>Case Study</vt:lpstr>
      <vt:lpstr>Engagements:</vt:lpstr>
      <vt:lpstr>Engagements:</vt:lpstr>
      <vt:lpstr>PowerPoint Presentation</vt:lpstr>
      <vt:lpstr>PowerPoint Presentation</vt:lpstr>
      <vt:lpstr>Value Proposition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Process Services</dc:title>
  <dc:creator>Nitin Shah</dc:creator>
  <cp:lastModifiedBy>systemart03</cp:lastModifiedBy>
  <cp:revision>293</cp:revision>
  <dcterms:created xsi:type="dcterms:W3CDTF">2013-06-28T16:58:23Z</dcterms:created>
  <dcterms:modified xsi:type="dcterms:W3CDTF">2017-08-10T20:20:30Z</dcterms:modified>
</cp:coreProperties>
</file>